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546" r:id="rId2"/>
    <p:sldId id="617" r:id="rId3"/>
    <p:sldId id="579" r:id="rId4"/>
    <p:sldId id="548" r:id="rId5"/>
    <p:sldId id="580" r:id="rId6"/>
    <p:sldId id="581" r:id="rId7"/>
    <p:sldId id="582" r:id="rId8"/>
    <p:sldId id="583" r:id="rId9"/>
    <p:sldId id="584" r:id="rId10"/>
    <p:sldId id="586" r:id="rId11"/>
    <p:sldId id="585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21" r:id="rId27"/>
    <p:sldId id="601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22" r:id="rId37"/>
    <p:sldId id="610" r:id="rId38"/>
    <p:sldId id="611" r:id="rId39"/>
    <p:sldId id="612" r:id="rId40"/>
    <p:sldId id="613" r:id="rId41"/>
    <p:sldId id="623" r:id="rId42"/>
    <p:sldId id="618" r:id="rId43"/>
    <p:sldId id="619" r:id="rId44"/>
    <p:sldId id="620" r:id="rId45"/>
    <p:sldId id="615" r:id="rId46"/>
    <p:sldId id="61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58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C47C5-DF85-414F-A919-061D1F1673EF}" type="doc">
      <dgm:prSet loTypeId="urn:microsoft.com/office/officeart/2005/8/layout/hierarchy6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C2ED3D73-2494-41C9-89F2-1F7812A223AF}">
      <dgm:prSet phldrT="[텍스트]"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dirty="0" smtClean="0"/>
            <a:t>Consensus</a:t>
          </a:r>
          <a:r>
            <a:rPr lang="ko-KR" altLang="en-US" sz="1100" dirty="0" smtClean="0"/>
            <a:t> </a:t>
          </a:r>
          <a:r>
            <a:rPr lang="en-US" altLang="ko-KR" sz="1100" dirty="0" smtClean="0"/>
            <a:t>meeting</a:t>
          </a:r>
        </a:p>
      </dgm:t>
    </dgm:pt>
    <dgm:pt modelId="{376DBF7F-1749-4FA9-A7C4-9E4964C87DCD}" type="parTrans" cxnId="{0CB536BE-17CD-4216-B6BA-38CA40BA0BF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821BF371-90BD-43AE-8D05-25DD6F42F44D}" type="sibTrans" cxnId="{0CB536BE-17CD-4216-B6BA-38CA40BA0BF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AA6B98CD-035F-4EE6-B194-A07BD131B3BE}">
      <dgm:prSet phldrT="[텍스트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8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b="0" dirty="0" smtClean="0">
              <a:solidFill>
                <a:srgbClr val="FF0000"/>
              </a:solidFill>
            </a:rPr>
            <a:t>CORE</a:t>
          </a:r>
          <a:r>
            <a:rPr lang="ko-KR" altLang="en-US" sz="1100" b="0" dirty="0" smtClean="0">
              <a:solidFill>
                <a:srgbClr val="FF0000"/>
              </a:solidFill>
            </a:rPr>
            <a:t>  </a:t>
          </a:r>
          <a:r>
            <a:rPr lang="en-US" altLang="ko-KR" sz="1100" b="0" dirty="0" smtClean="0">
              <a:solidFill>
                <a:srgbClr val="FF0000"/>
              </a:solidFill>
            </a:rPr>
            <a:t>search</a:t>
          </a:r>
          <a:endParaRPr lang="ko-KR" altLang="en-US" sz="1100" b="0" dirty="0">
            <a:solidFill>
              <a:srgbClr val="FF0000"/>
            </a:solidFill>
          </a:endParaRPr>
        </a:p>
      </dgm:t>
    </dgm:pt>
    <dgm:pt modelId="{E9F2B009-9A43-4B29-9F3F-6C531FB05B7B}" type="parTrans" cxnId="{2B5BB7CB-C3CF-40AF-9CF7-8A1C5108D5A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676158AA-BC8A-4294-9776-9794E0857EA0}" type="sibTrans" cxnId="{2B5BB7CB-C3CF-40AF-9CF7-8A1C5108D5A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E1A28A43-20B7-4004-B6BE-6839A0F6B13E}">
      <dgm:prSet phldrT="[텍스트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8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b="0" dirty="0" err="1" smtClean="0">
              <a:solidFill>
                <a:srgbClr val="FF0000"/>
              </a:solidFill>
            </a:rPr>
            <a:t>RoB</a:t>
          </a:r>
          <a:r>
            <a:rPr lang="en-US" altLang="ko-KR" sz="1100" b="0" dirty="0" smtClean="0">
              <a:solidFill>
                <a:srgbClr val="FF0000"/>
              </a:solidFill>
            </a:rPr>
            <a:t>, ROBANS, QUADAS, Amstar</a:t>
          </a:r>
          <a:endParaRPr lang="ko-KR" altLang="en-US" sz="1100" b="0" dirty="0">
            <a:solidFill>
              <a:srgbClr val="FF0000"/>
            </a:solidFill>
          </a:endParaRPr>
        </a:p>
      </dgm:t>
    </dgm:pt>
    <dgm:pt modelId="{B5782DE7-4242-4207-98F8-8FF79117C872}" type="parTrans" cxnId="{A0602349-3293-4F31-AD3C-E415DCDD6652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8E224559-983D-48ED-9705-88BEAF3013EA}" type="sibTrans" cxnId="{A0602349-3293-4F31-AD3C-E415DCDD6652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EE328B21-63E2-4888-A78D-153B1F5FFA5F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9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CORE</a:t>
          </a:r>
        </a:p>
        <a:p>
          <a:pPr latinLnBrk="1">
            <a:lnSpc>
              <a:spcPct val="9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+</a:t>
          </a:r>
        </a:p>
        <a:p>
          <a:pPr latinLnBrk="1">
            <a:lnSpc>
              <a:spcPct val="9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NGC, SIGN, NICE, GIN, WHO, NHMRC</a:t>
          </a:r>
        </a:p>
      </dgm:t>
    </dgm:pt>
    <dgm:pt modelId="{AA3C9C1C-15CB-4804-AAC4-94B4D63EFF16}" type="parTrans" cxnId="{9C87633D-8675-4118-A9E7-64FDADD460F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9E6E127C-789F-42EA-A958-5D91C6246518}" type="sibTrans" cxnId="{9C87633D-8675-4118-A9E7-64FDADD460F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8A5901C0-7276-48DA-82AA-895DF735EC14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b="0" dirty="0" smtClean="0">
              <a:solidFill>
                <a:schemeClr val="bg1"/>
              </a:solidFill>
            </a:rPr>
            <a:t>AGREE 2</a:t>
          </a:r>
          <a:endParaRPr lang="ko-KR" altLang="en-US" sz="1100" b="0" dirty="0">
            <a:solidFill>
              <a:schemeClr val="bg1"/>
            </a:solidFill>
          </a:endParaRPr>
        </a:p>
      </dgm:t>
    </dgm:pt>
    <dgm:pt modelId="{2C0B90C3-1B56-42F6-A00D-41B09C8757FA}" type="parTrans" cxnId="{9FB8FFCC-4D61-4E67-9208-9FDAFE8598F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21627223-6999-4929-B06D-30AF479EBDF0}" type="sibTrans" cxnId="{9FB8FFCC-4D61-4E67-9208-9FDAFE8598F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95E92592-D3B8-488D-A807-74C559186169}">
      <dgm:prSet phldrT="[텍스트]" custT="1"/>
      <dgm:spPr/>
      <dgm:t>
        <a:bodyPr/>
        <a:lstStyle/>
        <a:p>
          <a:pPr latinLnBrk="1">
            <a:lnSpc>
              <a:spcPts val="168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계획</a:t>
          </a:r>
          <a:r>
            <a:rPr lang="en-US" altLang="ko-KR" sz="1200" b="1" dirty="0" smtClean="0">
              <a:latin typeface="+mn-ea"/>
              <a:ea typeface="+mn-ea"/>
            </a:rPr>
            <a:t>: </a:t>
          </a:r>
          <a:r>
            <a:rPr lang="ko-KR" altLang="en-US" sz="1200" b="1" dirty="0" smtClean="0">
              <a:latin typeface="+mn-ea"/>
              <a:ea typeface="+mn-ea"/>
            </a:rPr>
            <a:t>목적</a:t>
          </a:r>
          <a:r>
            <a:rPr lang="en-US" altLang="ko-KR" sz="1200" b="1" dirty="0" smtClean="0">
              <a:latin typeface="+mn-ea"/>
              <a:ea typeface="+mn-ea"/>
            </a:rPr>
            <a:t>, </a:t>
          </a:r>
          <a:r>
            <a:rPr lang="ko-KR" altLang="en-US" sz="1200" b="1" dirty="0" smtClean="0">
              <a:latin typeface="+mn-ea"/>
              <a:ea typeface="+mn-ea"/>
            </a:rPr>
            <a:t>범위</a:t>
          </a:r>
          <a:r>
            <a:rPr lang="en-US" altLang="ko-KR" sz="1200" b="1" dirty="0" smtClean="0">
              <a:latin typeface="+mn-ea"/>
              <a:ea typeface="+mn-ea"/>
            </a:rPr>
            <a:t>, </a:t>
          </a:r>
          <a:r>
            <a:rPr lang="ko-KR" altLang="en-US" sz="1200" b="1" dirty="0" smtClean="0">
              <a:latin typeface="+mn-ea"/>
              <a:ea typeface="+mn-ea"/>
            </a:rPr>
            <a:t>핵심질문</a:t>
          </a:r>
          <a:endParaRPr lang="en-US" altLang="ko-KR" sz="1200" b="1" dirty="0" smtClean="0">
            <a:latin typeface="+mn-ea"/>
            <a:ea typeface="+mn-ea"/>
          </a:endParaRPr>
        </a:p>
        <a:p>
          <a:pPr latinLnBrk="1">
            <a:lnSpc>
              <a:spcPts val="168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개발방법 결정</a:t>
          </a:r>
          <a:endParaRPr lang="ko-KR" altLang="en-US" sz="1200" b="1" dirty="0">
            <a:latin typeface="+mn-ea"/>
            <a:ea typeface="+mn-ea"/>
          </a:endParaRPr>
        </a:p>
      </dgm:t>
    </dgm:pt>
    <dgm:pt modelId="{464D9A5F-16DE-4811-A41F-5B1B8F676FA5}" type="parTrans" cxnId="{E2F6F1FA-4094-4EE2-9D5E-B91B43A73D3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E035DC9A-8E4D-4899-A6D8-DFFBFB479F26}" type="sibTrans" cxnId="{E2F6F1FA-4094-4EE2-9D5E-B91B43A73D3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BF8DE525-854A-4E43-A25C-3A54C8D49198}">
      <dgm:prSet phldrT="[텍스트]"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근거탐색 </a:t>
          </a:r>
          <a:r>
            <a:rPr lang="en-US" altLang="ko-KR" sz="1200" b="1" dirty="0" smtClean="0">
              <a:latin typeface="+mn-ea"/>
              <a:ea typeface="+mn-ea"/>
            </a:rPr>
            <a:t>(Database)</a:t>
          </a:r>
        </a:p>
      </dgm:t>
    </dgm:pt>
    <dgm:pt modelId="{56C543E1-1C4E-4D24-8C6D-0937841FF607}" type="parTrans" cxnId="{35E04C98-DFED-4F53-A5A7-1B1A88402B5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864B52F-CB5D-475D-B0FA-37973D9621E5}" type="sibTrans" cxnId="{35E04C98-DFED-4F53-A5A7-1B1A88402B5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1FDE7FE1-77E7-492D-85D0-FF198DE40798}">
      <dgm:prSet phldrT="[텍스트]"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근거의</a:t>
          </a:r>
          <a:r>
            <a:rPr lang="en-US" altLang="ko-KR" sz="1200" b="1" dirty="0" smtClean="0">
              <a:latin typeface="+mn-ea"/>
              <a:ea typeface="+mn-ea"/>
            </a:rPr>
            <a:t> </a:t>
          </a:r>
          <a:r>
            <a:rPr lang="ko-KR" altLang="en-US" sz="1200" b="1" dirty="0" smtClean="0">
              <a:latin typeface="+mn-ea"/>
              <a:ea typeface="+mn-ea"/>
            </a:rPr>
            <a:t>선택과</a:t>
          </a:r>
          <a:r>
            <a:rPr lang="en-US" altLang="ko-KR" sz="1200" b="1" dirty="0" smtClean="0">
              <a:latin typeface="+mn-ea"/>
              <a:ea typeface="+mn-ea"/>
            </a:rPr>
            <a:t> </a:t>
          </a:r>
          <a:r>
            <a:rPr lang="ko-KR" altLang="en-US" sz="1200" b="1" dirty="0" smtClean="0">
              <a:latin typeface="+mn-ea"/>
              <a:ea typeface="+mn-ea"/>
            </a:rPr>
            <a:t>평가</a:t>
          </a:r>
        </a:p>
      </dgm:t>
    </dgm:pt>
    <dgm:pt modelId="{CC351A13-7E31-453F-9CBB-0E3243F90F5A}" type="parTrans" cxnId="{FBDF2300-4209-47E3-A907-8331444B4AD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69964D8A-046C-42A4-9631-F58520381DFE}" type="sibTrans" cxnId="{FBDF2300-4209-47E3-A907-8331444B4AD5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1857ABD7-01FB-402C-9AA7-F68292498D53}">
      <dgm:prSet phldrT="[텍스트]"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권고안 생성</a:t>
          </a:r>
          <a:r>
            <a:rPr lang="en-US" altLang="ko-KR" sz="1200" b="1" dirty="0" smtClean="0">
              <a:latin typeface="+mn-ea"/>
              <a:ea typeface="+mn-ea"/>
            </a:rPr>
            <a:t>/</a:t>
          </a:r>
          <a:r>
            <a:rPr lang="ko-KR" altLang="en-US" sz="1200" b="1" dirty="0" smtClean="0">
              <a:latin typeface="+mn-ea"/>
              <a:ea typeface="+mn-ea"/>
            </a:rPr>
            <a:t>집필</a:t>
          </a:r>
          <a:endParaRPr lang="ko-KR" altLang="en-US" sz="1200" b="1" dirty="0">
            <a:latin typeface="+mn-ea"/>
            <a:ea typeface="+mn-ea"/>
          </a:endParaRPr>
        </a:p>
      </dgm:t>
    </dgm:pt>
    <dgm:pt modelId="{109B0F88-80CA-4706-B557-D82AF9636EC5}" type="parTrans" cxnId="{3D03D026-62B8-49A6-8EA8-80A506665490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F931F7F2-4BB2-498F-971F-D23E04BF7363}" type="sibTrans" cxnId="{3D03D026-62B8-49A6-8EA8-80A506665490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7A28C843-B7D0-4E28-88F3-044928342C20}">
      <dgm:prSet phldrT="[텍스트]"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200" b="1" dirty="0" smtClean="0">
              <a:latin typeface="+mn-ea"/>
              <a:ea typeface="+mn-ea"/>
            </a:rPr>
            <a:t>근거자료의 고찰</a:t>
          </a:r>
          <a:endParaRPr lang="ko-KR" altLang="en-US" sz="1200" b="1" dirty="0">
            <a:latin typeface="+mn-ea"/>
            <a:ea typeface="+mn-ea"/>
          </a:endParaRPr>
        </a:p>
      </dgm:t>
    </dgm:pt>
    <dgm:pt modelId="{84671910-762C-4E2C-BB78-43E0E434A140}" type="sibTrans" cxnId="{FFEDC14A-4D37-4AD6-ABB5-D81DDD29F90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1CC6A57-4261-4BB4-BE50-968B18CD5295}" type="parTrans" cxnId="{FFEDC14A-4D37-4AD6-ABB5-D81DDD29F90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460D9036-32C1-4616-A9AB-45A62FBFFE95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b="0" dirty="0" smtClean="0">
              <a:solidFill>
                <a:srgbClr val="FF0000"/>
              </a:solidFill>
            </a:rPr>
            <a:t>Evidence synthesis</a:t>
          </a:r>
        </a:p>
      </dgm:t>
    </dgm:pt>
    <dgm:pt modelId="{F5C4D565-FCB2-4E66-958B-1A68EE25023C}" type="parTrans" cxnId="{DB92CD54-7848-4F80-8067-8912DB072C94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71E3786-5963-4FCB-9641-65C99E3E92E5}" type="sibTrans" cxnId="{DB92CD54-7848-4F80-8067-8912DB072C94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8EB4C852-F155-4120-8626-A9D45EC86932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Content, consistency, currency,</a:t>
          </a:r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applicability , acceptability</a:t>
          </a:r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900" b="0" dirty="0" smtClean="0">
              <a:solidFill>
                <a:schemeClr val="bg1"/>
              </a:solidFill>
            </a:rPr>
            <a:t>Updating evidence</a:t>
          </a:r>
          <a:endParaRPr lang="ko-KR" altLang="en-US" sz="900" b="0" dirty="0">
            <a:solidFill>
              <a:schemeClr val="bg1"/>
            </a:solidFill>
          </a:endParaRPr>
        </a:p>
      </dgm:t>
    </dgm:pt>
    <dgm:pt modelId="{29789DA6-41BF-4718-A2C1-4F0A1142E66D}" type="parTrans" cxnId="{976353E5-57DA-490B-AB53-3ABF96E8F75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57F6D82-3AA5-4980-87FF-5578E23FB91F}" type="sibTrans" cxnId="{976353E5-57DA-490B-AB53-3ABF96E8F75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CD1CF328-39F4-4084-829C-A7F5B3603FC5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dirty="0" smtClean="0"/>
            <a:t>Consensus process</a:t>
          </a:r>
          <a:endParaRPr lang="ko-KR" altLang="en-US" sz="1100" dirty="0"/>
        </a:p>
      </dgm:t>
    </dgm:pt>
    <dgm:pt modelId="{5769B87C-0B45-4C22-8DFA-D8FBEFEA7D1F}" type="parTrans" cxnId="{BE8F1520-342D-4874-86AA-ACE93DE49A9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130576F-67DE-4E5C-AC05-7E2BD9574E68}" type="sibTrans" cxnId="{BE8F1520-342D-4874-86AA-ACE93DE49A97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C274884A-924F-4E73-8FD7-675C5C3CBD01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ko-KR" sz="1100" dirty="0" smtClean="0"/>
            <a:t>Consensus process</a:t>
          </a:r>
          <a:endParaRPr lang="ko-KR" altLang="en-US" sz="1100" dirty="0"/>
        </a:p>
      </dgm:t>
    </dgm:pt>
    <dgm:pt modelId="{45329AAB-9DE9-43F3-B91A-45AD97EC963B}" type="parTrans" cxnId="{9D8E8DB1-443E-423F-A2F3-C452F528ACDA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03956E33-1DA9-43D0-8396-57D3E487F610}" type="sibTrans" cxnId="{9D8E8DB1-443E-423F-A2F3-C452F528ACDA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7DD59C3B-C23E-4B72-A157-FF276C7605A3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내부</a:t>
          </a:r>
          <a:r>
            <a:rPr lang="en-US" altLang="ko-KR" sz="1100" dirty="0" smtClean="0"/>
            <a:t>/</a:t>
          </a:r>
          <a:r>
            <a:rPr lang="ko-KR" altLang="en-US" sz="1100" dirty="0" smtClean="0"/>
            <a:t>외부검토</a:t>
          </a:r>
          <a:endParaRPr lang="en-US" altLang="ko-KR" sz="1100" dirty="0" smtClean="0"/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핵심검토결과의 반영</a:t>
          </a:r>
          <a:endParaRPr lang="ko-KR" altLang="en-US" sz="1100" dirty="0"/>
        </a:p>
      </dgm:t>
    </dgm:pt>
    <dgm:pt modelId="{9B890E2A-2C39-4AB9-8300-0FFFAD7D03FD}" type="parTrans" cxnId="{DAA2CFB2-AE15-4AD0-80C3-B5FE9669C7F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819120F6-A39F-4AC0-847D-F04F2081A2B3}" type="sibTrans" cxnId="{DAA2CFB2-AE15-4AD0-80C3-B5FE9669C7FC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4B944146-1283-4045-8AFE-FD5F760A2DBC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내부</a:t>
          </a:r>
          <a:r>
            <a:rPr lang="en-US" altLang="ko-KR" sz="1100" dirty="0" smtClean="0"/>
            <a:t>/</a:t>
          </a:r>
          <a:r>
            <a:rPr lang="ko-KR" altLang="en-US" sz="1100" dirty="0" smtClean="0"/>
            <a:t>외부검토</a:t>
          </a:r>
          <a:endParaRPr lang="en-US" altLang="ko-KR" sz="1100" dirty="0" smtClean="0"/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핵심검토결과의 반영</a:t>
          </a:r>
          <a:endParaRPr lang="ko-KR" altLang="en-US" sz="1100" dirty="0"/>
        </a:p>
      </dgm:t>
    </dgm:pt>
    <dgm:pt modelId="{028BF3EC-FE9C-4DE4-942A-02AB0CD8396A}" type="parTrans" cxnId="{DC657F2C-5E9A-47E6-BA6C-F0452D93D168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98C2B7E1-0099-4744-B9C8-874D49846169}" type="sibTrans" cxnId="{DC657F2C-5E9A-47E6-BA6C-F0452D93D168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6800F6E8-D8FF-44F8-8C28-D8CAC4319B70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인증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출판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보급</a:t>
          </a:r>
          <a:endParaRPr lang="en-US" altLang="ko-KR" sz="1100" dirty="0" smtClean="0"/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권고안 실행의 모니터링</a:t>
          </a:r>
          <a:endParaRPr lang="ko-KR" altLang="en-US" sz="1100" dirty="0"/>
        </a:p>
      </dgm:t>
    </dgm:pt>
    <dgm:pt modelId="{23C9CB1D-87D5-4458-A4FF-EEA27AB4FFCE}" type="parTrans" cxnId="{C531E35C-160F-42EC-81F6-0AD03C59C234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B60123F3-379D-4151-AE56-CE1B16B680B0}" type="sibTrans" cxnId="{C531E35C-160F-42EC-81F6-0AD03C59C234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59BC1F8C-1CBA-4DFA-B284-F636A6F006AD}">
      <dgm:prSet custT="1"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인증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출판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보급</a:t>
          </a:r>
          <a:endParaRPr lang="en-US" altLang="ko-KR" sz="1100" dirty="0" smtClean="0"/>
        </a:p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ko-KR" altLang="en-US" sz="1100" dirty="0" smtClean="0"/>
            <a:t>권고안 실행의 모니터링</a:t>
          </a:r>
          <a:endParaRPr lang="ko-KR" altLang="en-US" sz="1100" dirty="0"/>
        </a:p>
      </dgm:t>
    </dgm:pt>
    <dgm:pt modelId="{71365355-456F-4B55-B55D-C1190E767A9D}" type="parTrans" cxnId="{220A4EB8-8D52-49DE-9987-D41D3A6E25A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1EE14D54-1006-4AD4-986B-880C35B0A569}" type="sibTrans" cxnId="{220A4EB8-8D52-49DE-9987-D41D3A6E25AF}">
      <dgm:prSet/>
      <dgm:spPr/>
      <dgm:t>
        <a:bodyPr/>
        <a:lstStyle/>
        <a:p>
          <a:pPr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2400"/>
        </a:p>
      </dgm:t>
    </dgm:pt>
    <dgm:pt modelId="{76EBE3B0-A99B-469B-A4AA-2985982BD34B}">
      <dgm:prSet phldrT="[텍스트]" custT="1"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ea typeface="+mn-ea"/>
            </a:rPr>
            <a:t>검토</a:t>
          </a:r>
          <a:r>
            <a:rPr lang="en-US" altLang="ko-KR" sz="1200" b="1" dirty="0" smtClean="0">
              <a:latin typeface="+mn-ea"/>
              <a:ea typeface="+mn-ea"/>
            </a:rPr>
            <a:t>/</a:t>
          </a:r>
          <a:r>
            <a:rPr lang="ko-KR" altLang="en-US" sz="1200" b="1" dirty="0" smtClean="0">
              <a:latin typeface="+mn-ea"/>
              <a:ea typeface="+mn-ea"/>
            </a:rPr>
            <a:t>지침확정</a:t>
          </a:r>
          <a:endParaRPr lang="ko-KR" altLang="en-US" sz="1200" b="1" dirty="0">
            <a:latin typeface="+mn-ea"/>
            <a:ea typeface="+mn-ea"/>
          </a:endParaRPr>
        </a:p>
      </dgm:t>
    </dgm:pt>
    <dgm:pt modelId="{766839A9-D0FF-4C97-B285-87000779B586}" type="parTrans" cxnId="{C1ED400D-44A5-4783-B9EC-4098DD061523}">
      <dgm:prSet/>
      <dgm:spPr/>
      <dgm:t>
        <a:bodyPr/>
        <a:lstStyle/>
        <a:p>
          <a:pPr latinLnBrk="1"/>
          <a:endParaRPr lang="ko-KR" altLang="en-US" sz="2400"/>
        </a:p>
      </dgm:t>
    </dgm:pt>
    <dgm:pt modelId="{4B52BB89-F7B5-407A-AB2F-985AB40E8D1D}" type="sibTrans" cxnId="{C1ED400D-44A5-4783-B9EC-4098DD061523}">
      <dgm:prSet/>
      <dgm:spPr/>
      <dgm:t>
        <a:bodyPr/>
        <a:lstStyle/>
        <a:p>
          <a:pPr latinLnBrk="1"/>
          <a:endParaRPr lang="ko-KR" altLang="en-US" sz="2400"/>
        </a:p>
      </dgm:t>
    </dgm:pt>
    <dgm:pt modelId="{62160406-ABE2-46E3-A330-BD53E5AEEBD4}">
      <dgm:prSet phldrT="[텍스트]" custT="1"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ea typeface="+mn-ea"/>
            </a:rPr>
            <a:t>인증</a:t>
          </a:r>
          <a:r>
            <a:rPr lang="en-US" altLang="ko-KR" sz="1200" b="1" dirty="0" smtClean="0">
              <a:latin typeface="+mn-ea"/>
              <a:ea typeface="+mn-ea"/>
            </a:rPr>
            <a:t>/</a:t>
          </a:r>
          <a:r>
            <a:rPr lang="ko-KR" altLang="en-US" sz="1200" b="1" dirty="0" smtClean="0">
              <a:latin typeface="+mn-ea"/>
              <a:ea typeface="+mn-ea"/>
            </a:rPr>
            <a:t>보급</a:t>
          </a:r>
          <a:endParaRPr lang="ko-KR" altLang="en-US" sz="1200" b="1" dirty="0">
            <a:latin typeface="+mn-ea"/>
            <a:ea typeface="+mn-ea"/>
          </a:endParaRPr>
        </a:p>
      </dgm:t>
    </dgm:pt>
    <dgm:pt modelId="{32890602-28C3-4B85-ABA8-1AE6DD2EAA7E}" type="parTrans" cxnId="{68610B59-7D2D-4555-B503-3DB56FA9F019}">
      <dgm:prSet/>
      <dgm:spPr/>
      <dgm:t>
        <a:bodyPr/>
        <a:lstStyle/>
        <a:p>
          <a:pPr latinLnBrk="1"/>
          <a:endParaRPr lang="ko-KR" altLang="en-US" sz="2400"/>
        </a:p>
      </dgm:t>
    </dgm:pt>
    <dgm:pt modelId="{DF4B503F-F42F-4356-82D3-76D78CD7C8B1}" type="sibTrans" cxnId="{68610B59-7D2D-4555-B503-3DB56FA9F019}">
      <dgm:prSet/>
      <dgm:spPr/>
      <dgm:t>
        <a:bodyPr/>
        <a:lstStyle/>
        <a:p>
          <a:pPr latinLnBrk="1"/>
          <a:endParaRPr lang="ko-KR" altLang="en-US" sz="2400"/>
        </a:p>
      </dgm:t>
    </dgm:pt>
    <dgm:pt modelId="{E5371D6A-DF23-41AC-AFAA-5D10FEB87793}" type="pres">
      <dgm:prSet presAssocID="{349C47C5-DF85-414F-A919-061D1F1673E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49D7B-4651-4D7A-BEDF-B30DF4102B07}" type="pres">
      <dgm:prSet presAssocID="{349C47C5-DF85-414F-A919-061D1F1673EF}" presName="hierFlow" presStyleCnt="0"/>
      <dgm:spPr/>
    </dgm:pt>
    <dgm:pt modelId="{5EC0E95D-EE0A-41D5-B217-FE76475E1021}" type="pres">
      <dgm:prSet presAssocID="{349C47C5-DF85-414F-A919-061D1F1673EF}" presName="firstBuf" presStyleCnt="0"/>
      <dgm:spPr/>
    </dgm:pt>
    <dgm:pt modelId="{C96FB8DA-EDA4-4C09-9347-0D7518AC89D3}" type="pres">
      <dgm:prSet presAssocID="{349C47C5-DF85-414F-A919-061D1F1673E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0F367A-AF0E-4333-8588-FD24230671FB}" type="pres">
      <dgm:prSet presAssocID="{C2ED3D73-2494-41C9-89F2-1F7812A223AF}" presName="Name14" presStyleCnt="0"/>
      <dgm:spPr/>
    </dgm:pt>
    <dgm:pt modelId="{61CCD9C1-7856-4B1E-B5B3-F11C3BDA3F25}" type="pres">
      <dgm:prSet presAssocID="{C2ED3D73-2494-41C9-89F2-1F7812A223AF}" presName="level1Shape" presStyleLbl="node0" presStyleIdx="0" presStyleCnt="1" custScaleX="23299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E1E041-F781-49E9-9524-D474789F548A}" type="pres">
      <dgm:prSet presAssocID="{C2ED3D73-2494-41C9-89F2-1F7812A223AF}" presName="hierChild2" presStyleCnt="0"/>
      <dgm:spPr/>
    </dgm:pt>
    <dgm:pt modelId="{C90AAA57-820C-4B9C-8CC1-76569CC667EC}" type="pres">
      <dgm:prSet presAssocID="{E9F2B009-9A43-4B29-9F3F-6C531FB05B7B}" presName="Name19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572FEA1-A8F1-4981-A87A-B1BD88CCB67C}" type="pres">
      <dgm:prSet presAssocID="{AA6B98CD-035F-4EE6-B194-A07BD131B3BE}" presName="Name21" presStyleCnt="0"/>
      <dgm:spPr/>
    </dgm:pt>
    <dgm:pt modelId="{BF404503-CAFA-4444-AD72-130D6F57F6CA}" type="pres">
      <dgm:prSet presAssocID="{AA6B98CD-035F-4EE6-B194-A07BD131B3BE}" presName="level2Shape" presStyleLbl="node2" presStyleIdx="0" presStyleCnt="2" custScaleX="260540" custLinFactNeighborX="-681" custLinFactNeighborY="-1020"/>
      <dgm:spPr/>
      <dgm:t>
        <a:bodyPr/>
        <a:lstStyle/>
        <a:p>
          <a:pPr latinLnBrk="1"/>
          <a:endParaRPr lang="ko-KR" altLang="en-US"/>
        </a:p>
      </dgm:t>
    </dgm:pt>
    <dgm:pt modelId="{47685334-D312-4413-A513-C8DDC61A90A9}" type="pres">
      <dgm:prSet presAssocID="{AA6B98CD-035F-4EE6-B194-A07BD131B3BE}" presName="hierChild3" presStyleCnt="0"/>
      <dgm:spPr/>
    </dgm:pt>
    <dgm:pt modelId="{5E21F76F-4892-4EA8-B170-747EB34097B7}" type="pres">
      <dgm:prSet presAssocID="{B5782DE7-4242-4207-98F8-8FF79117C872}" presName="Name19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DEE68F4-C5D0-4091-BF93-F342A02F8B61}" type="pres">
      <dgm:prSet presAssocID="{E1A28A43-20B7-4004-B6BE-6839A0F6B13E}" presName="Name21" presStyleCnt="0"/>
      <dgm:spPr/>
    </dgm:pt>
    <dgm:pt modelId="{44667001-240A-4AD1-B969-8024641A0196}" type="pres">
      <dgm:prSet presAssocID="{E1A28A43-20B7-4004-B6BE-6839A0F6B13E}" presName="level2Shape" presStyleLbl="node3" presStyleIdx="0" presStyleCnt="2" custScaleX="260540" custLinFactNeighborX="-681" custLinFactNeighborY="895"/>
      <dgm:spPr/>
      <dgm:t>
        <a:bodyPr/>
        <a:lstStyle/>
        <a:p>
          <a:pPr latinLnBrk="1"/>
          <a:endParaRPr lang="ko-KR" altLang="en-US"/>
        </a:p>
      </dgm:t>
    </dgm:pt>
    <dgm:pt modelId="{3417F50C-7399-4DEC-82DE-F096C9D3355F}" type="pres">
      <dgm:prSet presAssocID="{E1A28A43-20B7-4004-B6BE-6839A0F6B13E}" presName="hierChild3" presStyleCnt="0"/>
      <dgm:spPr/>
    </dgm:pt>
    <dgm:pt modelId="{5209DCF4-C3B5-4193-8E74-E18E991C75CC}" type="pres">
      <dgm:prSet presAssocID="{F5C4D565-FCB2-4E66-958B-1A68EE25023C}" presName="Name19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E21182FC-AF78-4FCA-A94B-8C0F94918083}" type="pres">
      <dgm:prSet presAssocID="{460D9036-32C1-4616-A9AB-45A62FBFFE95}" presName="Name21" presStyleCnt="0"/>
      <dgm:spPr/>
    </dgm:pt>
    <dgm:pt modelId="{A53881AD-747A-49F8-99A8-93379220D319}" type="pres">
      <dgm:prSet presAssocID="{460D9036-32C1-4616-A9AB-45A62FBFFE95}" presName="level2Shape" presStyleLbl="node4" presStyleIdx="0" presStyleCnt="8" custScaleX="261405" custLinFactNeighborX="-681" custLinFactNeighborY="-1020"/>
      <dgm:spPr/>
      <dgm:t>
        <a:bodyPr/>
        <a:lstStyle/>
        <a:p>
          <a:pPr latinLnBrk="1"/>
          <a:endParaRPr lang="ko-KR" altLang="en-US"/>
        </a:p>
      </dgm:t>
    </dgm:pt>
    <dgm:pt modelId="{3DE9548E-8162-4573-8A02-5EABE65EFE73}" type="pres">
      <dgm:prSet presAssocID="{460D9036-32C1-4616-A9AB-45A62FBFFE95}" presName="hierChild3" presStyleCnt="0"/>
      <dgm:spPr/>
    </dgm:pt>
    <dgm:pt modelId="{BDC63E4A-0011-4C1C-9299-9287F1E1920E}" type="pres">
      <dgm:prSet presAssocID="{5769B87C-0B45-4C22-8DFA-D8FBEFEA7D1F}" presName="Name19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486A9185-6E42-4402-8EA0-9EC23578CD51}" type="pres">
      <dgm:prSet presAssocID="{CD1CF328-39F4-4084-829C-A7F5B3603FC5}" presName="Name21" presStyleCnt="0"/>
      <dgm:spPr/>
    </dgm:pt>
    <dgm:pt modelId="{AAEBDBA0-D112-427C-9CC2-26801998F3F3}" type="pres">
      <dgm:prSet presAssocID="{CD1CF328-39F4-4084-829C-A7F5B3603FC5}" presName="level2Shape" presStyleLbl="node4" presStyleIdx="1" presStyleCnt="8" custScaleX="240870" custScaleY="76606" custLinFactNeighborX="-681" custLinFactNeighborY="8611"/>
      <dgm:spPr/>
      <dgm:t>
        <a:bodyPr/>
        <a:lstStyle/>
        <a:p>
          <a:pPr latinLnBrk="1"/>
          <a:endParaRPr lang="ko-KR" altLang="en-US"/>
        </a:p>
      </dgm:t>
    </dgm:pt>
    <dgm:pt modelId="{6C47450D-9EC3-4771-BE27-0D59ED1D5BFF}" type="pres">
      <dgm:prSet presAssocID="{CD1CF328-39F4-4084-829C-A7F5B3603FC5}" presName="hierChild3" presStyleCnt="0"/>
      <dgm:spPr/>
    </dgm:pt>
    <dgm:pt modelId="{14D1F890-B370-43E2-B4FD-DD203C089509}" type="pres">
      <dgm:prSet presAssocID="{9B890E2A-2C39-4AB9-8300-0FFFAD7D03FD}" presName="Name19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EE6A70E4-9278-41C3-AA0F-6EFD6106CA90}" type="pres">
      <dgm:prSet presAssocID="{7DD59C3B-C23E-4B72-A157-FF276C7605A3}" presName="Name21" presStyleCnt="0"/>
      <dgm:spPr/>
    </dgm:pt>
    <dgm:pt modelId="{D5914A0D-7D6C-45B9-AEDB-60A2D4AF92EE}" type="pres">
      <dgm:prSet presAssocID="{7DD59C3B-C23E-4B72-A157-FF276C7605A3}" presName="level2Shape" presStyleLbl="node4" presStyleIdx="2" presStyleCnt="8" custScaleX="258887" custScaleY="76606" custLinFactNeighborX="-681" custLinFactNeighborY="30331"/>
      <dgm:spPr/>
      <dgm:t>
        <a:bodyPr/>
        <a:lstStyle/>
        <a:p>
          <a:pPr latinLnBrk="1"/>
          <a:endParaRPr lang="ko-KR" altLang="en-US"/>
        </a:p>
      </dgm:t>
    </dgm:pt>
    <dgm:pt modelId="{B2F98A6A-C242-47E1-A60C-9718A33A8F76}" type="pres">
      <dgm:prSet presAssocID="{7DD59C3B-C23E-4B72-A157-FF276C7605A3}" presName="hierChild3" presStyleCnt="0"/>
      <dgm:spPr/>
    </dgm:pt>
    <dgm:pt modelId="{923F24ED-8FB0-497F-9085-D8A48528E78A}" type="pres">
      <dgm:prSet presAssocID="{23C9CB1D-87D5-4458-A4FF-EEA27AB4FFCE}" presName="Name19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2158B727-D4F3-4CF1-A0F2-36671A63763C}" type="pres">
      <dgm:prSet presAssocID="{6800F6E8-D8FF-44F8-8C28-D8CAC4319B70}" presName="Name21" presStyleCnt="0"/>
      <dgm:spPr/>
    </dgm:pt>
    <dgm:pt modelId="{44B4CF8C-306B-4D4D-9CB6-ED2A6896AECD}" type="pres">
      <dgm:prSet presAssocID="{6800F6E8-D8FF-44F8-8C28-D8CAC4319B70}" presName="level2Shape" presStyleLbl="node4" presStyleIdx="3" presStyleCnt="8" custScaleX="258887" custScaleY="76606" custLinFactNeighborX="-681" custLinFactNeighborY="56408"/>
      <dgm:spPr/>
      <dgm:t>
        <a:bodyPr/>
        <a:lstStyle/>
        <a:p>
          <a:pPr latinLnBrk="1"/>
          <a:endParaRPr lang="ko-KR" altLang="en-US"/>
        </a:p>
      </dgm:t>
    </dgm:pt>
    <dgm:pt modelId="{57BD9AB2-FCE7-40BC-BEB8-123A74BAD8FD}" type="pres">
      <dgm:prSet presAssocID="{6800F6E8-D8FF-44F8-8C28-D8CAC4319B70}" presName="hierChild3" presStyleCnt="0"/>
      <dgm:spPr/>
    </dgm:pt>
    <dgm:pt modelId="{640FADD2-DFCB-48C2-844D-A482952BC14D}" type="pres">
      <dgm:prSet presAssocID="{AA3C9C1C-15CB-4804-AAC4-94B4D63EFF16}" presName="Name19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9396C5F-91A6-48F8-83DA-BA4DDF9775F0}" type="pres">
      <dgm:prSet presAssocID="{EE328B21-63E2-4888-A78D-153B1F5FFA5F}" presName="Name21" presStyleCnt="0"/>
      <dgm:spPr/>
    </dgm:pt>
    <dgm:pt modelId="{4F51292A-01B8-4104-960C-4AA054EED855}" type="pres">
      <dgm:prSet presAssocID="{EE328B21-63E2-4888-A78D-153B1F5FFA5F}" presName="level2Shape" presStyleLbl="node2" presStyleIdx="1" presStyleCnt="2" custScaleX="260540" custLinFactNeighborX="1345" custLinFactNeighborY="-1020"/>
      <dgm:spPr/>
      <dgm:t>
        <a:bodyPr/>
        <a:lstStyle/>
        <a:p>
          <a:pPr latinLnBrk="1"/>
          <a:endParaRPr lang="ko-KR" altLang="en-US"/>
        </a:p>
      </dgm:t>
    </dgm:pt>
    <dgm:pt modelId="{B9E819F7-DC9B-43AF-9EBA-ECBEEF7014F1}" type="pres">
      <dgm:prSet presAssocID="{EE328B21-63E2-4888-A78D-153B1F5FFA5F}" presName="hierChild3" presStyleCnt="0"/>
      <dgm:spPr/>
    </dgm:pt>
    <dgm:pt modelId="{356E90F0-A895-432B-B0A5-87F6EEBDBC58}" type="pres">
      <dgm:prSet presAssocID="{2C0B90C3-1B56-42F6-A00D-41B09C8757FA}" presName="Name19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829320E-D6AC-4B90-A9B8-8BA2DE67494D}" type="pres">
      <dgm:prSet presAssocID="{8A5901C0-7276-48DA-82AA-895DF735EC14}" presName="Name21" presStyleCnt="0"/>
      <dgm:spPr/>
    </dgm:pt>
    <dgm:pt modelId="{635C28C6-8A3D-4E59-A009-CB2EE32FFE72}" type="pres">
      <dgm:prSet presAssocID="{8A5901C0-7276-48DA-82AA-895DF735EC14}" presName="level2Shape" presStyleLbl="node3" presStyleIdx="1" presStyleCnt="2" custScaleX="260540" custLinFactNeighborX="1238" custLinFactNeighborY="-2132"/>
      <dgm:spPr/>
      <dgm:t>
        <a:bodyPr/>
        <a:lstStyle/>
        <a:p>
          <a:pPr latinLnBrk="1"/>
          <a:endParaRPr lang="ko-KR" altLang="en-US"/>
        </a:p>
      </dgm:t>
    </dgm:pt>
    <dgm:pt modelId="{10C68F06-58B3-4C8E-8DD6-5473498934E7}" type="pres">
      <dgm:prSet presAssocID="{8A5901C0-7276-48DA-82AA-895DF735EC14}" presName="hierChild3" presStyleCnt="0"/>
      <dgm:spPr/>
    </dgm:pt>
    <dgm:pt modelId="{2B74433D-2DF1-4C40-B2BA-BDFB9C2CE052}" type="pres">
      <dgm:prSet presAssocID="{29789DA6-41BF-4718-A2C1-4F0A1142E66D}" presName="Name19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E7A56E76-C261-4582-8833-51B42B63AB0B}" type="pres">
      <dgm:prSet presAssocID="{8EB4C852-F155-4120-8626-A9D45EC86932}" presName="Name21" presStyleCnt="0"/>
      <dgm:spPr/>
    </dgm:pt>
    <dgm:pt modelId="{855251E9-6CF4-4904-A74B-FD89C13C35CF}" type="pres">
      <dgm:prSet presAssocID="{8EB4C852-F155-4120-8626-A9D45EC86932}" presName="level2Shape" presStyleLbl="node4" presStyleIdx="4" presStyleCnt="8" custScaleX="261405" custLinFactNeighborX="1253" custLinFactNeighborY="-1020"/>
      <dgm:spPr/>
      <dgm:t>
        <a:bodyPr/>
        <a:lstStyle/>
        <a:p>
          <a:pPr latinLnBrk="1"/>
          <a:endParaRPr lang="ko-KR" altLang="en-US"/>
        </a:p>
      </dgm:t>
    </dgm:pt>
    <dgm:pt modelId="{D1E37B78-C052-4FE7-93E3-A1E81C377E19}" type="pres">
      <dgm:prSet presAssocID="{8EB4C852-F155-4120-8626-A9D45EC86932}" presName="hierChild3" presStyleCnt="0"/>
      <dgm:spPr/>
    </dgm:pt>
    <dgm:pt modelId="{7942493D-5AA7-42F4-A551-B37A44CAFEE3}" type="pres">
      <dgm:prSet presAssocID="{45329AAB-9DE9-43F3-B91A-45AD97EC963B}" presName="Name19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8C4BE94C-1E6C-4786-B8B6-356DFD7325E0}" type="pres">
      <dgm:prSet presAssocID="{C274884A-924F-4E73-8FD7-675C5C3CBD01}" presName="Name21" presStyleCnt="0"/>
      <dgm:spPr/>
    </dgm:pt>
    <dgm:pt modelId="{A42B930F-252D-42F0-8BC3-7858BD44544D}" type="pres">
      <dgm:prSet presAssocID="{C274884A-924F-4E73-8FD7-675C5C3CBD01}" presName="level2Shape" presStyleLbl="node4" presStyleIdx="5" presStyleCnt="8" custScaleX="247873" custScaleY="76606" custLinFactNeighborX="1253" custLinFactNeighborY="8611"/>
      <dgm:spPr/>
      <dgm:t>
        <a:bodyPr/>
        <a:lstStyle/>
        <a:p>
          <a:pPr latinLnBrk="1"/>
          <a:endParaRPr lang="ko-KR" altLang="en-US"/>
        </a:p>
      </dgm:t>
    </dgm:pt>
    <dgm:pt modelId="{B0D8DD35-4A9D-4E57-9005-07DC107A38CA}" type="pres">
      <dgm:prSet presAssocID="{C274884A-924F-4E73-8FD7-675C5C3CBD01}" presName="hierChild3" presStyleCnt="0"/>
      <dgm:spPr/>
    </dgm:pt>
    <dgm:pt modelId="{92A89EED-3035-41D9-981A-36F8947391BA}" type="pres">
      <dgm:prSet presAssocID="{028BF3EC-FE9C-4DE4-942A-02AB0CD8396A}" presName="Name19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82A8002-E5CE-4BAD-8929-FA94248F0C77}" type="pres">
      <dgm:prSet presAssocID="{4B944146-1283-4045-8AFE-FD5F760A2DBC}" presName="Name21" presStyleCnt="0"/>
      <dgm:spPr/>
    </dgm:pt>
    <dgm:pt modelId="{F52A6761-0A9B-489C-8408-3FDE90806A81}" type="pres">
      <dgm:prSet presAssocID="{4B944146-1283-4045-8AFE-FD5F760A2DBC}" presName="level2Shape" presStyleLbl="node4" presStyleIdx="6" presStyleCnt="8" custAng="0" custScaleX="258887" custScaleY="76606" custLinFactNeighborX="743" custLinFactNeighborY="30331"/>
      <dgm:spPr/>
      <dgm:t>
        <a:bodyPr/>
        <a:lstStyle/>
        <a:p>
          <a:pPr latinLnBrk="1"/>
          <a:endParaRPr lang="ko-KR" altLang="en-US"/>
        </a:p>
      </dgm:t>
    </dgm:pt>
    <dgm:pt modelId="{784DB921-DC90-4D40-96E2-A504055A86F6}" type="pres">
      <dgm:prSet presAssocID="{4B944146-1283-4045-8AFE-FD5F760A2DBC}" presName="hierChild3" presStyleCnt="0"/>
      <dgm:spPr/>
    </dgm:pt>
    <dgm:pt modelId="{3BC12CEF-D0C6-4FBE-9B1F-25221EF1F4E0}" type="pres">
      <dgm:prSet presAssocID="{71365355-456F-4B55-B55D-C1190E767A9D}" presName="Name19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0C554F1B-7E08-4DB3-89A4-7338358393B7}" type="pres">
      <dgm:prSet presAssocID="{59BC1F8C-1CBA-4DFA-B284-F636A6F006AD}" presName="Name21" presStyleCnt="0"/>
      <dgm:spPr/>
    </dgm:pt>
    <dgm:pt modelId="{F384B8A1-FC3E-4EA3-8FBD-2D1929EDB898}" type="pres">
      <dgm:prSet presAssocID="{59BC1F8C-1CBA-4DFA-B284-F636A6F006AD}" presName="level2Shape" presStyleLbl="node4" presStyleIdx="7" presStyleCnt="8" custScaleX="258887" custScaleY="76606" custLinFactNeighborX="1785" custLinFactNeighborY="55003"/>
      <dgm:spPr/>
      <dgm:t>
        <a:bodyPr/>
        <a:lstStyle/>
        <a:p>
          <a:pPr latinLnBrk="1"/>
          <a:endParaRPr lang="ko-KR" altLang="en-US"/>
        </a:p>
      </dgm:t>
    </dgm:pt>
    <dgm:pt modelId="{2E38B773-FB33-4A11-B895-7BBA7724DEF4}" type="pres">
      <dgm:prSet presAssocID="{59BC1F8C-1CBA-4DFA-B284-F636A6F006AD}" presName="hierChild3" presStyleCnt="0"/>
      <dgm:spPr/>
    </dgm:pt>
    <dgm:pt modelId="{F54D335A-C32E-4134-87A6-671C56DBA6BA}" type="pres">
      <dgm:prSet presAssocID="{349C47C5-DF85-414F-A919-061D1F1673EF}" presName="bgShapesFlow" presStyleCnt="0"/>
      <dgm:spPr/>
    </dgm:pt>
    <dgm:pt modelId="{0EBBD076-B894-4352-8BAC-EBD733E1D971}" type="pres">
      <dgm:prSet presAssocID="{95E92592-D3B8-488D-A807-74C559186169}" presName="rectComp" presStyleCnt="0"/>
      <dgm:spPr/>
    </dgm:pt>
    <dgm:pt modelId="{19764783-0D6B-4C33-AEEB-6FF0ED858663}" type="pres">
      <dgm:prSet presAssocID="{95E92592-D3B8-488D-A807-74C559186169}" presName="bgRect" presStyleLbl="bgShp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F5074AD-3787-4B85-9849-81EC7EA5341C}" type="pres">
      <dgm:prSet presAssocID="{95E92592-D3B8-488D-A807-74C559186169}" presName="bgRectTx" presStyleLbl="bgShp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77EF9D-519F-4584-B77D-BE83AB51176C}" type="pres">
      <dgm:prSet presAssocID="{95E92592-D3B8-488D-A807-74C559186169}" presName="spComp" presStyleCnt="0"/>
      <dgm:spPr/>
    </dgm:pt>
    <dgm:pt modelId="{64543681-9AB1-4571-9D3E-E9DA26D021A5}" type="pres">
      <dgm:prSet presAssocID="{95E92592-D3B8-488D-A807-74C559186169}" presName="vSp" presStyleCnt="0"/>
      <dgm:spPr/>
    </dgm:pt>
    <dgm:pt modelId="{37F59870-6355-4578-B6D3-EEBF963F175B}" type="pres">
      <dgm:prSet presAssocID="{BF8DE525-854A-4E43-A25C-3A54C8D49198}" presName="rectComp" presStyleCnt="0"/>
      <dgm:spPr/>
    </dgm:pt>
    <dgm:pt modelId="{195B221B-826B-4332-AC7E-D1AB9FED23FA}" type="pres">
      <dgm:prSet presAssocID="{BF8DE525-854A-4E43-A25C-3A54C8D49198}" presName="bgRect" presStyleLbl="bgShp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0ECA6D3-8817-4CBA-8257-40B890F6B3DF}" type="pres">
      <dgm:prSet presAssocID="{BF8DE525-854A-4E43-A25C-3A54C8D49198}" presName="bgRectTx" presStyleLbl="bgShp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77556E-1423-4D03-A3EF-D68A968264E2}" type="pres">
      <dgm:prSet presAssocID="{BF8DE525-854A-4E43-A25C-3A54C8D49198}" presName="spComp" presStyleCnt="0"/>
      <dgm:spPr/>
    </dgm:pt>
    <dgm:pt modelId="{2CDF22DD-B285-4D3A-9D50-629757616D2B}" type="pres">
      <dgm:prSet presAssocID="{BF8DE525-854A-4E43-A25C-3A54C8D49198}" presName="vSp" presStyleCnt="0"/>
      <dgm:spPr/>
    </dgm:pt>
    <dgm:pt modelId="{E06178D5-E38F-43A6-8A48-6F5CDC89DE71}" type="pres">
      <dgm:prSet presAssocID="{1FDE7FE1-77E7-492D-85D0-FF198DE40798}" presName="rectComp" presStyleCnt="0"/>
      <dgm:spPr/>
    </dgm:pt>
    <dgm:pt modelId="{B667B8EC-8A6E-432B-A217-9013F4A799B3}" type="pres">
      <dgm:prSet presAssocID="{1FDE7FE1-77E7-492D-85D0-FF198DE40798}" presName="bgRect" presStyleLbl="bgShp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E49557A7-FF1A-48E1-B757-F3AA00957A63}" type="pres">
      <dgm:prSet presAssocID="{1FDE7FE1-77E7-492D-85D0-FF198DE40798}" presName="bgRectTx" presStyleLbl="bgShp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DF1828-D379-43F3-8A60-44C09CFC38F3}" type="pres">
      <dgm:prSet presAssocID="{1FDE7FE1-77E7-492D-85D0-FF198DE40798}" presName="spComp" presStyleCnt="0"/>
      <dgm:spPr/>
    </dgm:pt>
    <dgm:pt modelId="{B1EFEE6F-DB49-4985-BF5C-71389AF356C8}" type="pres">
      <dgm:prSet presAssocID="{1FDE7FE1-77E7-492D-85D0-FF198DE40798}" presName="vSp" presStyleCnt="0"/>
      <dgm:spPr/>
    </dgm:pt>
    <dgm:pt modelId="{C95A23AB-1B69-4494-A267-3212EE220A06}" type="pres">
      <dgm:prSet presAssocID="{7A28C843-B7D0-4E28-88F3-044928342C20}" presName="rectComp" presStyleCnt="0"/>
      <dgm:spPr/>
    </dgm:pt>
    <dgm:pt modelId="{710EDD00-30DF-41E5-8CDA-3CD9DD508165}" type="pres">
      <dgm:prSet presAssocID="{7A28C843-B7D0-4E28-88F3-044928342C20}" presName="bgRect" presStyleLbl="bgShp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00863EC-FF65-4126-8791-A14EE3A4BAF1}" type="pres">
      <dgm:prSet presAssocID="{7A28C843-B7D0-4E28-88F3-044928342C20}" presName="bgRectTx" presStyleLbl="bgShp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BF022-6D7A-41B8-9B24-64F12BC20712}" type="pres">
      <dgm:prSet presAssocID="{7A28C843-B7D0-4E28-88F3-044928342C20}" presName="spComp" presStyleCnt="0"/>
      <dgm:spPr/>
    </dgm:pt>
    <dgm:pt modelId="{2624B618-9D21-47E3-98CD-51BCC9D2A8B4}" type="pres">
      <dgm:prSet presAssocID="{7A28C843-B7D0-4E28-88F3-044928342C20}" presName="vSp" presStyleCnt="0"/>
      <dgm:spPr/>
    </dgm:pt>
    <dgm:pt modelId="{19DB8081-D93E-48FD-BF6C-676957E01087}" type="pres">
      <dgm:prSet presAssocID="{1857ABD7-01FB-402C-9AA7-F68292498D53}" presName="rectComp" presStyleCnt="0"/>
      <dgm:spPr/>
    </dgm:pt>
    <dgm:pt modelId="{B6B4C66E-A2A9-4E75-BAAD-56278587EB0F}" type="pres">
      <dgm:prSet presAssocID="{1857ABD7-01FB-402C-9AA7-F68292498D53}" presName="bgRect" presStyleLbl="bgShp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FF96639-AB20-49F8-9C17-71E481471975}" type="pres">
      <dgm:prSet presAssocID="{1857ABD7-01FB-402C-9AA7-F68292498D53}" presName="bgRectTx" presStyleLbl="bgShp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4C2568-509D-472A-8CEF-262B11C706C8}" type="pres">
      <dgm:prSet presAssocID="{1857ABD7-01FB-402C-9AA7-F68292498D53}" presName="spComp" presStyleCnt="0"/>
      <dgm:spPr/>
    </dgm:pt>
    <dgm:pt modelId="{A43D0919-72F1-42EF-B1FB-DDE6DDCC1664}" type="pres">
      <dgm:prSet presAssocID="{1857ABD7-01FB-402C-9AA7-F68292498D53}" presName="vSp" presStyleCnt="0"/>
      <dgm:spPr/>
    </dgm:pt>
    <dgm:pt modelId="{1621818B-CBB7-475D-A561-6A190A3D1AA6}" type="pres">
      <dgm:prSet presAssocID="{76EBE3B0-A99B-469B-A4AA-2985982BD34B}" presName="rectComp" presStyleCnt="0"/>
      <dgm:spPr/>
    </dgm:pt>
    <dgm:pt modelId="{334148A6-40AD-4B0B-99C8-3255EA58EA35}" type="pres">
      <dgm:prSet presAssocID="{76EBE3B0-A99B-469B-A4AA-2985982BD34B}" presName="bgRect" presStyleLbl="bgShp" presStyleIdx="5" presStyleCnt="7" custScaleX="100000" custLinFactNeighborX="-25" custLinFactNeighborY="271"/>
      <dgm:spPr/>
      <dgm:t>
        <a:bodyPr/>
        <a:lstStyle/>
        <a:p>
          <a:pPr latinLnBrk="1"/>
          <a:endParaRPr lang="ko-KR" altLang="en-US"/>
        </a:p>
      </dgm:t>
    </dgm:pt>
    <dgm:pt modelId="{5A71422F-D3A4-4758-B9A6-50EA8611A544}" type="pres">
      <dgm:prSet presAssocID="{76EBE3B0-A99B-469B-A4AA-2985982BD34B}" presName="bgRectTx" presStyleLbl="bgShp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743AE1-ED58-4B8F-A68C-17C9F7A3A13A}" type="pres">
      <dgm:prSet presAssocID="{76EBE3B0-A99B-469B-A4AA-2985982BD34B}" presName="spComp" presStyleCnt="0"/>
      <dgm:spPr/>
    </dgm:pt>
    <dgm:pt modelId="{61076796-1540-4A36-8535-BD0179D1BF7A}" type="pres">
      <dgm:prSet presAssocID="{76EBE3B0-A99B-469B-A4AA-2985982BD34B}" presName="vSp" presStyleCnt="0"/>
      <dgm:spPr/>
    </dgm:pt>
    <dgm:pt modelId="{AED2E820-8699-40B7-AF31-DEFE8BF9DC7D}" type="pres">
      <dgm:prSet presAssocID="{62160406-ABE2-46E3-A330-BD53E5AEEBD4}" presName="rectComp" presStyleCnt="0"/>
      <dgm:spPr/>
    </dgm:pt>
    <dgm:pt modelId="{D41E1DF5-CCB2-4A20-B8B2-8E466ED89F0E}" type="pres">
      <dgm:prSet presAssocID="{62160406-ABE2-46E3-A330-BD53E5AEEBD4}" presName="bgRect" presStyleLbl="bgShp" presStyleIdx="6" presStyleCnt="7" custScaleX="100000" custLinFactNeighborX="-25" custLinFactNeighborY="271"/>
      <dgm:spPr/>
      <dgm:t>
        <a:bodyPr/>
        <a:lstStyle/>
        <a:p>
          <a:pPr latinLnBrk="1"/>
          <a:endParaRPr lang="ko-KR" altLang="en-US"/>
        </a:p>
      </dgm:t>
    </dgm:pt>
    <dgm:pt modelId="{AE226EFF-2A21-4957-B6A1-42D27E4C1E22}" type="pres">
      <dgm:prSet presAssocID="{62160406-ABE2-46E3-A330-BD53E5AEEBD4}" presName="bgRectTx" presStyleLbl="bgShp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A2B8C2E-2CA4-40B1-8A33-0948489E6685}" type="presOf" srcId="{45329AAB-9DE9-43F3-B91A-45AD97EC963B}" destId="{7942493D-5AA7-42F4-A551-B37A44CAFEE3}" srcOrd="0" destOrd="0" presId="urn:microsoft.com/office/officeart/2005/8/layout/hierarchy6"/>
    <dgm:cxn modelId="{C58B71F1-B2B2-4C8A-A84A-8C1E107F4CBE}" type="presOf" srcId="{AA6B98CD-035F-4EE6-B194-A07BD131B3BE}" destId="{BF404503-CAFA-4444-AD72-130D6F57F6CA}" srcOrd="0" destOrd="0" presId="urn:microsoft.com/office/officeart/2005/8/layout/hierarchy6"/>
    <dgm:cxn modelId="{220A4EB8-8D52-49DE-9987-D41D3A6E25AF}" srcId="{4B944146-1283-4045-8AFE-FD5F760A2DBC}" destId="{59BC1F8C-1CBA-4DFA-B284-F636A6F006AD}" srcOrd="0" destOrd="0" parTransId="{71365355-456F-4B55-B55D-C1190E767A9D}" sibTransId="{1EE14D54-1006-4AD4-986B-880C35B0A569}"/>
    <dgm:cxn modelId="{4D05E369-FBE8-44AD-8805-DE680F4DA562}" type="presOf" srcId="{7A28C843-B7D0-4E28-88F3-044928342C20}" destId="{C00863EC-FF65-4126-8791-A14EE3A4BAF1}" srcOrd="1" destOrd="0" presId="urn:microsoft.com/office/officeart/2005/8/layout/hierarchy6"/>
    <dgm:cxn modelId="{5DF40E09-9073-4A06-9681-FF6D880CEE05}" type="presOf" srcId="{BF8DE525-854A-4E43-A25C-3A54C8D49198}" destId="{90ECA6D3-8817-4CBA-8257-40B890F6B3DF}" srcOrd="1" destOrd="0" presId="urn:microsoft.com/office/officeart/2005/8/layout/hierarchy6"/>
    <dgm:cxn modelId="{9FB8FFCC-4D61-4E67-9208-9FDAFE8598FC}" srcId="{EE328B21-63E2-4888-A78D-153B1F5FFA5F}" destId="{8A5901C0-7276-48DA-82AA-895DF735EC14}" srcOrd="0" destOrd="0" parTransId="{2C0B90C3-1B56-42F6-A00D-41B09C8757FA}" sibTransId="{21627223-6999-4929-B06D-30AF479EBDF0}"/>
    <dgm:cxn modelId="{DC657F2C-5E9A-47E6-BA6C-F0452D93D168}" srcId="{C274884A-924F-4E73-8FD7-675C5C3CBD01}" destId="{4B944146-1283-4045-8AFE-FD5F760A2DBC}" srcOrd="0" destOrd="0" parTransId="{028BF3EC-FE9C-4DE4-942A-02AB0CD8396A}" sibTransId="{98C2B7E1-0099-4744-B9C8-874D49846169}"/>
    <dgm:cxn modelId="{138D326F-BAA1-4426-82C1-DF399B9B34BB}" type="presOf" srcId="{76EBE3B0-A99B-469B-A4AA-2985982BD34B}" destId="{334148A6-40AD-4B0B-99C8-3255EA58EA35}" srcOrd="0" destOrd="0" presId="urn:microsoft.com/office/officeart/2005/8/layout/hierarchy6"/>
    <dgm:cxn modelId="{47CEC673-4973-4084-9DD5-A9BBEB7E1231}" type="presOf" srcId="{AA3C9C1C-15CB-4804-AAC4-94B4D63EFF16}" destId="{640FADD2-DFCB-48C2-844D-A482952BC14D}" srcOrd="0" destOrd="0" presId="urn:microsoft.com/office/officeart/2005/8/layout/hierarchy6"/>
    <dgm:cxn modelId="{9C87633D-8675-4118-A9E7-64FDADD460F5}" srcId="{C2ED3D73-2494-41C9-89F2-1F7812A223AF}" destId="{EE328B21-63E2-4888-A78D-153B1F5FFA5F}" srcOrd="1" destOrd="0" parTransId="{AA3C9C1C-15CB-4804-AAC4-94B4D63EFF16}" sibTransId="{9E6E127C-789F-42EA-A958-5D91C6246518}"/>
    <dgm:cxn modelId="{472280D2-008E-4C8A-A15C-B25FBA48AC68}" type="presOf" srcId="{5769B87C-0B45-4C22-8DFA-D8FBEFEA7D1F}" destId="{BDC63E4A-0011-4C1C-9299-9287F1E1920E}" srcOrd="0" destOrd="0" presId="urn:microsoft.com/office/officeart/2005/8/layout/hierarchy6"/>
    <dgm:cxn modelId="{2B5BB7CB-C3CF-40AF-9CF7-8A1C5108D5A7}" srcId="{C2ED3D73-2494-41C9-89F2-1F7812A223AF}" destId="{AA6B98CD-035F-4EE6-B194-A07BD131B3BE}" srcOrd="0" destOrd="0" parTransId="{E9F2B009-9A43-4B29-9F3F-6C531FB05B7B}" sibTransId="{676158AA-BC8A-4294-9776-9794E0857EA0}"/>
    <dgm:cxn modelId="{A0602349-3293-4F31-AD3C-E415DCDD6652}" srcId="{AA6B98CD-035F-4EE6-B194-A07BD131B3BE}" destId="{E1A28A43-20B7-4004-B6BE-6839A0F6B13E}" srcOrd="0" destOrd="0" parTransId="{B5782DE7-4242-4207-98F8-8FF79117C872}" sibTransId="{8E224559-983D-48ED-9705-88BEAF3013EA}"/>
    <dgm:cxn modelId="{865A6BAB-1207-45C2-84E8-AEB5741D2CB8}" type="presOf" srcId="{62160406-ABE2-46E3-A330-BD53E5AEEBD4}" destId="{D41E1DF5-CCB2-4A20-B8B2-8E466ED89F0E}" srcOrd="0" destOrd="0" presId="urn:microsoft.com/office/officeart/2005/8/layout/hierarchy6"/>
    <dgm:cxn modelId="{E2828269-B6A4-45EB-B969-649D6D077AB9}" type="presOf" srcId="{7DD59C3B-C23E-4B72-A157-FF276C7605A3}" destId="{D5914A0D-7D6C-45B9-AEDB-60A2D4AF92EE}" srcOrd="0" destOrd="0" presId="urn:microsoft.com/office/officeart/2005/8/layout/hierarchy6"/>
    <dgm:cxn modelId="{B02996E6-B455-4E02-8C2B-43F8CE96DC81}" type="presOf" srcId="{29789DA6-41BF-4718-A2C1-4F0A1142E66D}" destId="{2B74433D-2DF1-4C40-B2BA-BDFB9C2CE052}" srcOrd="0" destOrd="0" presId="urn:microsoft.com/office/officeart/2005/8/layout/hierarchy6"/>
    <dgm:cxn modelId="{5EB616D8-DB01-43AA-B5B6-2A9C20BE9BE0}" type="presOf" srcId="{6800F6E8-D8FF-44F8-8C28-D8CAC4319B70}" destId="{44B4CF8C-306B-4D4D-9CB6-ED2A6896AECD}" srcOrd="0" destOrd="0" presId="urn:microsoft.com/office/officeart/2005/8/layout/hierarchy6"/>
    <dgm:cxn modelId="{AA351835-3A1B-4C6E-BF0C-B2272B97CC59}" type="presOf" srcId="{CD1CF328-39F4-4084-829C-A7F5B3603FC5}" destId="{AAEBDBA0-D112-427C-9CC2-26801998F3F3}" srcOrd="0" destOrd="0" presId="urn:microsoft.com/office/officeart/2005/8/layout/hierarchy6"/>
    <dgm:cxn modelId="{BD599234-6C9C-4EF2-BB42-AEB0A3934079}" type="presOf" srcId="{1FDE7FE1-77E7-492D-85D0-FF198DE40798}" destId="{B667B8EC-8A6E-432B-A217-9013F4A799B3}" srcOrd="0" destOrd="0" presId="urn:microsoft.com/office/officeart/2005/8/layout/hierarchy6"/>
    <dgm:cxn modelId="{490ECB21-F1DA-4265-B30A-B7A59B554C80}" type="presOf" srcId="{EE328B21-63E2-4888-A78D-153B1F5FFA5F}" destId="{4F51292A-01B8-4104-960C-4AA054EED855}" srcOrd="0" destOrd="0" presId="urn:microsoft.com/office/officeart/2005/8/layout/hierarchy6"/>
    <dgm:cxn modelId="{BB3E00E1-38B2-4117-A89C-4409E129F04E}" type="presOf" srcId="{8A5901C0-7276-48DA-82AA-895DF735EC14}" destId="{635C28C6-8A3D-4E59-A009-CB2EE32FFE72}" srcOrd="0" destOrd="0" presId="urn:microsoft.com/office/officeart/2005/8/layout/hierarchy6"/>
    <dgm:cxn modelId="{E0C391AA-B3D1-4787-AF08-FB734D874368}" type="presOf" srcId="{460D9036-32C1-4616-A9AB-45A62FBFFE95}" destId="{A53881AD-747A-49F8-99A8-93379220D319}" srcOrd="0" destOrd="0" presId="urn:microsoft.com/office/officeart/2005/8/layout/hierarchy6"/>
    <dgm:cxn modelId="{0CC01797-4A6F-49E9-8B15-30C09267C736}" type="presOf" srcId="{59BC1F8C-1CBA-4DFA-B284-F636A6F006AD}" destId="{F384B8A1-FC3E-4EA3-8FBD-2D1929EDB898}" srcOrd="0" destOrd="0" presId="urn:microsoft.com/office/officeart/2005/8/layout/hierarchy6"/>
    <dgm:cxn modelId="{16E14DDF-6B0F-44C7-8210-6FAD2D92D461}" type="presOf" srcId="{1FDE7FE1-77E7-492D-85D0-FF198DE40798}" destId="{E49557A7-FF1A-48E1-B757-F3AA00957A63}" srcOrd="1" destOrd="0" presId="urn:microsoft.com/office/officeart/2005/8/layout/hierarchy6"/>
    <dgm:cxn modelId="{F920D564-8812-4B2E-B7C6-B9F4F9FFDCCB}" type="presOf" srcId="{95E92592-D3B8-488D-A807-74C559186169}" destId="{0F5074AD-3787-4B85-9849-81EC7EA5341C}" srcOrd="1" destOrd="0" presId="urn:microsoft.com/office/officeart/2005/8/layout/hierarchy6"/>
    <dgm:cxn modelId="{99395D4E-157C-4543-91F2-0D5C280B3F6F}" type="presOf" srcId="{76EBE3B0-A99B-469B-A4AA-2985982BD34B}" destId="{5A71422F-D3A4-4758-B9A6-50EA8611A544}" srcOrd="1" destOrd="0" presId="urn:microsoft.com/office/officeart/2005/8/layout/hierarchy6"/>
    <dgm:cxn modelId="{AEE326DE-3E63-4A97-BABD-5A3C76C7BCD3}" type="presOf" srcId="{BF8DE525-854A-4E43-A25C-3A54C8D49198}" destId="{195B221B-826B-4332-AC7E-D1AB9FED23FA}" srcOrd="0" destOrd="0" presId="urn:microsoft.com/office/officeart/2005/8/layout/hierarchy6"/>
    <dgm:cxn modelId="{0CB536BE-17CD-4216-B6BA-38CA40BA0BF5}" srcId="{349C47C5-DF85-414F-A919-061D1F1673EF}" destId="{C2ED3D73-2494-41C9-89F2-1F7812A223AF}" srcOrd="0" destOrd="0" parTransId="{376DBF7F-1749-4FA9-A7C4-9E4964C87DCD}" sibTransId="{821BF371-90BD-43AE-8D05-25DD6F42F44D}"/>
    <dgm:cxn modelId="{F0BA004F-DFD9-4C50-AEF0-DDC7AD72E8E0}" type="presOf" srcId="{95E92592-D3B8-488D-A807-74C559186169}" destId="{19764783-0D6B-4C33-AEEB-6FF0ED858663}" srcOrd="0" destOrd="0" presId="urn:microsoft.com/office/officeart/2005/8/layout/hierarchy6"/>
    <dgm:cxn modelId="{5F9F19C9-4B00-43AA-95B8-3B742F3A75D6}" type="presOf" srcId="{7A28C843-B7D0-4E28-88F3-044928342C20}" destId="{710EDD00-30DF-41E5-8CDA-3CD9DD508165}" srcOrd="0" destOrd="0" presId="urn:microsoft.com/office/officeart/2005/8/layout/hierarchy6"/>
    <dgm:cxn modelId="{DB92CD54-7848-4F80-8067-8912DB072C94}" srcId="{E1A28A43-20B7-4004-B6BE-6839A0F6B13E}" destId="{460D9036-32C1-4616-A9AB-45A62FBFFE95}" srcOrd="0" destOrd="0" parTransId="{F5C4D565-FCB2-4E66-958B-1A68EE25023C}" sibTransId="{571E3786-5963-4FCB-9641-65C99E3E92E5}"/>
    <dgm:cxn modelId="{65379019-8C18-4C75-8B2D-8C1522F944FB}" type="presOf" srcId="{1857ABD7-01FB-402C-9AA7-F68292498D53}" destId="{EFF96639-AB20-49F8-9C17-71E481471975}" srcOrd="1" destOrd="0" presId="urn:microsoft.com/office/officeart/2005/8/layout/hierarchy6"/>
    <dgm:cxn modelId="{C1ED400D-44A5-4783-B9EC-4098DD061523}" srcId="{349C47C5-DF85-414F-A919-061D1F1673EF}" destId="{76EBE3B0-A99B-469B-A4AA-2985982BD34B}" srcOrd="6" destOrd="0" parTransId="{766839A9-D0FF-4C97-B285-87000779B586}" sibTransId="{4B52BB89-F7B5-407A-AB2F-985AB40E8D1D}"/>
    <dgm:cxn modelId="{976353E5-57DA-490B-AB53-3ABF96E8F75C}" srcId="{8A5901C0-7276-48DA-82AA-895DF735EC14}" destId="{8EB4C852-F155-4120-8626-A9D45EC86932}" srcOrd="0" destOrd="0" parTransId="{29789DA6-41BF-4718-A2C1-4F0A1142E66D}" sibTransId="{557F6D82-3AA5-4980-87FF-5578E23FB91F}"/>
    <dgm:cxn modelId="{C531E35C-160F-42EC-81F6-0AD03C59C234}" srcId="{7DD59C3B-C23E-4B72-A157-FF276C7605A3}" destId="{6800F6E8-D8FF-44F8-8C28-D8CAC4319B70}" srcOrd="0" destOrd="0" parTransId="{23C9CB1D-87D5-4458-A4FF-EEA27AB4FFCE}" sibTransId="{B60123F3-379D-4151-AE56-CE1B16B680B0}"/>
    <dgm:cxn modelId="{AE9E37C4-77BE-417E-8526-46C531AB0C6F}" type="presOf" srcId="{C274884A-924F-4E73-8FD7-675C5C3CBD01}" destId="{A42B930F-252D-42F0-8BC3-7858BD44544D}" srcOrd="0" destOrd="0" presId="urn:microsoft.com/office/officeart/2005/8/layout/hierarchy6"/>
    <dgm:cxn modelId="{FBDF2300-4209-47E3-A907-8331444B4AD5}" srcId="{349C47C5-DF85-414F-A919-061D1F1673EF}" destId="{1FDE7FE1-77E7-492D-85D0-FF198DE40798}" srcOrd="3" destOrd="0" parTransId="{CC351A13-7E31-453F-9CBB-0E3243F90F5A}" sibTransId="{69964D8A-046C-42A4-9631-F58520381DFE}"/>
    <dgm:cxn modelId="{57F7911D-66C3-45D3-8BFB-376336587A91}" type="presOf" srcId="{4B944146-1283-4045-8AFE-FD5F760A2DBC}" destId="{F52A6761-0A9B-489C-8408-3FDE90806A81}" srcOrd="0" destOrd="0" presId="urn:microsoft.com/office/officeart/2005/8/layout/hierarchy6"/>
    <dgm:cxn modelId="{9D8E8DB1-443E-423F-A2F3-C452F528ACDA}" srcId="{8EB4C852-F155-4120-8626-A9D45EC86932}" destId="{C274884A-924F-4E73-8FD7-675C5C3CBD01}" srcOrd="0" destOrd="0" parTransId="{45329AAB-9DE9-43F3-B91A-45AD97EC963B}" sibTransId="{03956E33-1DA9-43D0-8396-57D3E487F610}"/>
    <dgm:cxn modelId="{35E04C98-DFED-4F53-A5A7-1B1A88402B5F}" srcId="{349C47C5-DF85-414F-A919-061D1F1673EF}" destId="{BF8DE525-854A-4E43-A25C-3A54C8D49198}" srcOrd="2" destOrd="0" parTransId="{56C543E1-1C4E-4D24-8C6D-0937841FF607}" sibTransId="{5864B52F-CB5D-475D-B0FA-37973D9621E5}"/>
    <dgm:cxn modelId="{FFEDC14A-4D37-4AD6-ABB5-D81DDD29F90F}" srcId="{349C47C5-DF85-414F-A919-061D1F1673EF}" destId="{7A28C843-B7D0-4E28-88F3-044928342C20}" srcOrd="4" destOrd="0" parTransId="{51CC6A57-4261-4BB4-BE50-968B18CD5295}" sibTransId="{84671910-762C-4E2C-BB78-43E0E434A140}"/>
    <dgm:cxn modelId="{BE8F1520-342D-4874-86AA-ACE93DE49A97}" srcId="{460D9036-32C1-4616-A9AB-45A62FBFFE95}" destId="{CD1CF328-39F4-4084-829C-A7F5B3603FC5}" srcOrd="0" destOrd="0" parTransId="{5769B87C-0B45-4C22-8DFA-D8FBEFEA7D1F}" sibTransId="{5130576F-67DE-4E5C-AC05-7E2BD9574E68}"/>
    <dgm:cxn modelId="{E2F6F1FA-4094-4EE2-9D5E-B91B43A73D37}" srcId="{349C47C5-DF85-414F-A919-061D1F1673EF}" destId="{95E92592-D3B8-488D-A807-74C559186169}" srcOrd="1" destOrd="0" parTransId="{464D9A5F-16DE-4811-A41F-5B1B8F676FA5}" sibTransId="{E035DC9A-8E4D-4899-A6D8-DFFBFB479F26}"/>
    <dgm:cxn modelId="{C8421F31-D1A0-4618-AC1B-5A1F2C6215E5}" type="presOf" srcId="{E1A28A43-20B7-4004-B6BE-6839A0F6B13E}" destId="{44667001-240A-4AD1-B969-8024641A0196}" srcOrd="0" destOrd="0" presId="urn:microsoft.com/office/officeart/2005/8/layout/hierarchy6"/>
    <dgm:cxn modelId="{8A2D1E33-6FB3-4576-AEDE-D95C312C4DEB}" type="presOf" srcId="{349C47C5-DF85-414F-A919-061D1F1673EF}" destId="{E5371D6A-DF23-41AC-AFAA-5D10FEB87793}" srcOrd="0" destOrd="0" presId="urn:microsoft.com/office/officeart/2005/8/layout/hierarchy6"/>
    <dgm:cxn modelId="{68610B59-7D2D-4555-B503-3DB56FA9F019}" srcId="{349C47C5-DF85-414F-A919-061D1F1673EF}" destId="{62160406-ABE2-46E3-A330-BD53E5AEEBD4}" srcOrd="7" destOrd="0" parTransId="{32890602-28C3-4B85-ABA8-1AE6DD2EAA7E}" sibTransId="{DF4B503F-F42F-4356-82D3-76D78CD7C8B1}"/>
    <dgm:cxn modelId="{4499D8D5-2D05-4019-B509-226A722D47A8}" type="presOf" srcId="{23C9CB1D-87D5-4458-A4FF-EEA27AB4FFCE}" destId="{923F24ED-8FB0-497F-9085-D8A48528E78A}" srcOrd="0" destOrd="0" presId="urn:microsoft.com/office/officeart/2005/8/layout/hierarchy6"/>
    <dgm:cxn modelId="{4BA5DFAA-96C0-43D4-B5D6-C9C4491F2A4A}" type="presOf" srcId="{8EB4C852-F155-4120-8626-A9D45EC86932}" destId="{855251E9-6CF4-4904-A74B-FD89C13C35CF}" srcOrd="0" destOrd="0" presId="urn:microsoft.com/office/officeart/2005/8/layout/hierarchy6"/>
    <dgm:cxn modelId="{485AE9F4-B5AD-4A26-9969-2687A0CA6989}" type="presOf" srcId="{2C0B90C3-1B56-42F6-A00D-41B09C8757FA}" destId="{356E90F0-A895-432B-B0A5-87F6EEBDBC58}" srcOrd="0" destOrd="0" presId="urn:microsoft.com/office/officeart/2005/8/layout/hierarchy6"/>
    <dgm:cxn modelId="{7A2302CB-6921-4BFD-9C72-BA2DD6554E5E}" type="presOf" srcId="{E9F2B009-9A43-4B29-9F3F-6C531FB05B7B}" destId="{C90AAA57-820C-4B9C-8CC1-76569CC667EC}" srcOrd="0" destOrd="0" presId="urn:microsoft.com/office/officeart/2005/8/layout/hierarchy6"/>
    <dgm:cxn modelId="{3D03D026-62B8-49A6-8EA8-80A506665490}" srcId="{349C47C5-DF85-414F-A919-061D1F1673EF}" destId="{1857ABD7-01FB-402C-9AA7-F68292498D53}" srcOrd="5" destOrd="0" parTransId="{109B0F88-80CA-4706-B557-D82AF9636EC5}" sibTransId="{F931F7F2-4BB2-498F-971F-D23E04BF7363}"/>
    <dgm:cxn modelId="{63B8578D-6C5C-491D-AB0B-D37275824732}" type="presOf" srcId="{62160406-ABE2-46E3-A330-BD53E5AEEBD4}" destId="{AE226EFF-2A21-4957-B6A1-42D27E4C1E22}" srcOrd="1" destOrd="0" presId="urn:microsoft.com/office/officeart/2005/8/layout/hierarchy6"/>
    <dgm:cxn modelId="{FA664889-D3FA-4B0E-8EE8-A05ACF4F357D}" type="presOf" srcId="{B5782DE7-4242-4207-98F8-8FF79117C872}" destId="{5E21F76F-4892-4EA8-B170-747EB34097B7}" srcOrd="0" destOrd="0" presId="urn:microsoft.com/office/officeart/2005/8/layout/hierarchy6"/>
    <dgm:cxn modelId="{080475E1-8665-4CAC-AEC2-08CBFEDDE92B}" type="presOf" srcId="{71365355-456F-4B55-B55D-C1190E767A9D}" destId="{3BC12CEF-D0C6-4FBE-9B1F-25221EF1F4E0}" srcOrd="0" destOrd="0" presId="urn:microsoft.com/office/officeart/2005/8/layout/hierarchy6"/>
    <dgm:cxn modelId="{1F365DF0-5211-4111-8C88-744D23E2253D}" type="presOf" srcId="{028BF3EC-FE9C-4DE4-942A-02AB0CD8396A}" destId="{92A89EED-3035-41D9-981A-36F8947391BA}" srcOrd="0" destOrd="0" presId="urn:microsoft.com/office/officeart/2005/8/layout/hierarchy6"/>
    <dgm:cxn modelId="{DAA2CFB2-AE15-4AD0-80C3-B5FE9669C7FC}" srcId="{CD1CF328-39F4-4084-829C-A7F5B3603FC5}" destId="{7DD59C3B-C23E-4B72-A157-FF276C7605A3}" srcOrd="0" destOrd="0" parTransId="{9B890E2A-2C39-4AB9-8300-0FFFAD7D03FD}" sibTransId="{819120F6-A39F-4AC0-847D-F04F2081A2B3}"/>
    <dgm:cxn modelId="{8783D794-3B6D-4ECD-B064-9A15B18945BB}" type="presOf" srcId="{F5C4D565-FCB2-4E66-958B-1A68EE25023C}" destId="{5209DCF4-C3B5-4193-8E74-E18E991C75CC}" srcOrd="0" destOrd="0" presId="urn:microsoft.com/office/officeart/2005/8/layout/hierarchy6"/>
    <dgm:cxn modelId="{F48E961B-61CC-45FD-B22F-C3E5C91655AB}" type="presOf" srcId="{9B890E2A-2C39-4AB9-8300-0FFFAD7D03FD}" destId="{14D1F890-B370-43E2-B4FD-DD203C089509}" srcOrd="0" destOrd="0" presId="urn:microsoft.com/office/officeart/2005/8/layout/hierarchy6"/>
    <dgm:cxn modelId="{E55D3ECD-F697-41EE-AA63-9753FD7AAB46}" type="presOf" srcId="{C2ED3D73-2494-41C9-89F2-1F7812A223AF}" destId="{61CCD9C1-7856-4B1E-B5B3-F11C3BDA3F25}" srcOrd="0" destOrd="0" presId="urn:microsoft.com/office/officeart/2005/8/layout/hierarchy6"/>
    <dgm:cxn modelId="{E5060D35-7417-43B6-BDB0-B74E48D106BE}" type="presOf" srcId="{1857ABD7-01FB-402C-9AA7-F68292498D53}" destId="{B6B4C66E-A2A9-4E75-BAAD-56278587EB0F}" srcOrd="0" destOrd="0" presId="urn:microsoft.com/office/officeart/2005/8/layout/hierarchy6"/>
    <dgm:cxn modelId="{7003B80E-A5AD-4E31-AEF2-4131A8BDE590}" type="presParOf" srcId="{E5371D6A-DF23-41AC-AFAA-5D10FEB87793}" destId="{CC449D7B-4651-4D7A-BEDF-B30DF4102B07}" srcOrd="0" destOrd="0" presId="urn:microsoft.com/office/officeart/2005/8/layout/hierarchy6"/>
    <dgm:cxn modelId="{5A22FABC-7F19-4544-8413-C9898E45C14E}" type="presParOf" srcId="{CC449D7B-4651-4D7A-BEDF-B30DF4102B07}" destId="{5EC0E95D-EE0A-41D5-B217-FE76475E1021}" srcOrd="0" destOrd="0" presId="urn:microsoft.com/office/officeart/2005/8/layout/hierarchy6"/>
    <dgm:cxn modelId="{CBE93B00-4FFF-4271-AB40-23A9EF9E32A5}" type="presParOf" srcId="{CC449D7B-4651-4D7A-BEDF-B30DF4102B07}" destId="{C96FB8DA-EDA4-4C09-9347-0D7518AC89D3}" srcOrd="1" destOrd="0" presId="urn:microsoft.com/office/officeart/2005/8/layout/hierarchy6"/>
    <dgm:cxn modelId="{DD59B937-2206-4A0A-A58B-F5218E89F569}" type="presParOf" srcId="{C96FB8DA-EDA4-4C09-9347-0D7518AC89D3}" destId="{5C0F367A-AF0E-4333-8588-FD24230671FB}" srcOrd="0" destOrd="0" presId="urn:microsoft.com/office/officeart/2005/8/layout/hierarchy6"/>
    <dgm:cxn modelId="{7629471D-81DE-4581-A40A-AB70D26A46FF}" type="presParOf" srcId="{5C0F367A-AF0E-4333-8588-FD24230671FB}" destId="{61CCD9C1-7856-4B1E-B5B3-F11C3BDA3F25}" srcOrd="0" destOrd="0" presId="urn:microsoft.com/office/officeart/2005/8/layout/hierarchy6"/>
    <dgm:cxn modelId="{864ABD9D-DA73-4F43-8EF3-1F0DBA7F7637}" type="presParOf" srcId="{5C0F367A-AF0E-4333-8588-FD24230671FB}" destId="{A5E1E041-F781-49E9-9524-D474789F548A}" srcOrd="1" destOrd="0" presId="urn:microsoft.com/office/officeart/2005/8/layout/hierarchy6"/>
    <dgm:cxn modelId="{147C2D2F-F286-4C57-BC10-668071268434}" type="presParOf" srcId="{A5E1E041-F781-49E9-9524-D474789F548A}" destId="{C90AAA57-820C-4B9C-8CC1-76569CC667EC}" srcOrd="0" destOrd="0" presId="urn:microsoft.com/office/officeart/2005/8/layout/hierarchy6"/>
    <dgm:cxn modelId="{5ECC5071-20A8-42FF-8859-BE3B1BF04D24}" type="presParOf" srcId="{A5E1E041-F781-49E9-9524-D474789F548A}" destId="{A572FEA1-A8F1-4981-A87A-B1BD88CCB67C}" srcOrd="1" destOrd="0" presId="urn:microsoft.com/office/officeart/2005/8/layout/hierarchy6"/>
    <dgm:cxn modelId="{86C5993E-2211-46B7-A962-9DD88DDB5E66}" type="presParOf" srcId="{A572FEA1-A8F1-4981-A87A-B1BD88CCB67C}" destId="{BF404503-CAFA-4444-AD72-130D6F57F6CA}" srcOrd="0" destOrd="0" presId="urn:microsoft.com/office/officeart/2005/8/layout/hierarchy6"/>
    <dgm:cxn modelId="{C91CDCEF-E0B7-439B-B532-932976E1311A}" type="presParOf" srcId="{A572FEA1-A8F1-4981-A87A-B1BD88CCB67C}" destId="{47685334-D312-4413-A513-C8DDC61A90A9}" srcOrd="1" destOrd="0" presId="urn:microsoft.com/office/officeart/2005/8/layout/hierarchy6"/>
    <dgm:cxn modelId="{B4BED26D-404A-4892-8FB4-6CFB4A2A2AAC}" type="presParOf" srcId="{47685334-D312-4413-A513-C8DDC61A90A9}" destId="{5E21F76F-4892-4EA8-B170-747EB34097B7}" srcOrd="0" destOrd="0" presId="urn:microsoft.com/office/officeart/2005/8/layout/hierarchy6"/>
    <dgm:cxn modelId="{269B002F-FE25-4990-9323-0517EB0E596A}" type="presParOf" srcId="{47685334-D312-4413-A513-C8DDC61A90A9}" destId="{0DEE68F4-C5D0-4091-BF93-F342A02F8B61}" srcOrd="1" destOrd="0" presId="urn:microsoft.com/office/officeart/2005/8/layout/hierarchy6"/>
    <dgm:cxn modelId="{B54566AF-702D-4324-A7EA-FA1E2D8EB6A9}" type="presParOf" srcId="{0DEE68F4-C5D0-4091-BF93-F342A02F8B61}" destId="{44667001-240A-4AD1-B969-8024641A0196}" srcOrd="0" destOrd="0" presId="urn:microsoft.com/office/officeart/2005/8/layout/hierarchy6"/>
    <dgm:cxn modelId="{98DE0613-1A3B-42DB-98FD-14D89A9EBA26}" type="presParOf" srcId="{0DEE68F4-C5D0-4091-BF93-F342A02F8B61}" destId="{3417F50C-7399-4DEC-82DE-F096C9D3355F}" srcOrd="1" destOrd="0" presId="urn:microsoft.com/office/officeart/2005/8/layout/hierarchy6"/>
    <dgm:cxn modelId="{7578EAD2-6C8E-403A-9E60-E71309AA59AE}" type="presParOf" srcId="{3417F50C-7399-4DEC-82DE-F096C9D3355F}" destId="{5209DCF4-C3B5-4193-8E74-E18E991C75CC}" srcOrd="0" destOrd="0" presId="urn:microsoft.com/office/officeart/2005/8/layout/hierarchy6"/>
    <dgm:cxn modelId="{5B213355-81F1-4880-8583-A40C4A945925}" type="presParOf" srcId="{3417F50C-7399-4DEC-82DE-F096C9D3355F}" destId="{E21182FC-AF78-4FCA-A94B-8C0F94918083}" srcOrd="1" destOrd="0" presId="urn:microsoft.com/office/officeart/2005/8/layout/hierarchy6"/>
    <dgm:cxn modelId="{341D7F7C-2F62-4089-93BD-0FAE700A45AD}" type="presParOf" srcId="{E21182FC-AF78-4FCA-A94B-8C0F94918083}" destId="{A53881AD-747A-49F8-99A8-93379220D319}" srcOrd="0" destOrd="0" presId="urn:microsoft.com/office/officeart/2005/8/layout/hierarchy6"/>
    <dgm:cxn modelId="{DD9EFC04-9BE8-4CD7-B562-DEAFBF97BED5}" type="presParOf" srcId="{E21182FC-AF78-4FCA-A94B-8C0F94918083}" destId="{3DE9548E-8162-4573-8A02-5EABE65EFE73}" srcOrd="1" destOrd="0" presId="urn:microsoft.com/office/officeart/2005/8/layout/hierarchy6"/>
    <dgm:cxn modelId="{21750408-D69E-44EF-B66A-BE46D94E825A}" type="presParOf" srcId="{3DE9548E-8162-4573-8A02-5EABE65EFE73}" destId="{BDC63E4A-0011-4C1C-9299-9287F1E1920E}" srcOrd="0" destOrd="0" presId="urn:microsoft.com/office/officeart/2005/8/layout/hierarchy6"/>
    <dgm:cxn modelId="{581EA443-615E-40CE-88F0-809A36A6220B}" type="presParOf" srcId="{3DE9548E-8162-4573-8A02-5EABE65EFE73}" destId="{486A9185-6E42-4402-8EA0-9EC23578CD51}" srcOrd="1" destOrd="0" presId="urn:microsoft.com/office/officeart/2005/8/layout/hierarchy6"/>
    <dgm:cxn modelId="{E8808B7D-DE2D-4823-BE69-5D4A25C46A60}" type="presParOf" srcId="{486A9185-6E42-4402-8EA0-9EC23578CD51}" destId="{AAEBDBA0-D112-427C-9CC2-26801998F3F3}" srcOrd="0" destOrd="0" presId="urn:microsoft.com/office/officeart/2005/8/layout/hierarchy6"/>
    <dgm:cxn modelId="{C2B75ADB-1605-4E15-B132-D7ABB69643AE}" type="presParOf" srcId="{486A9185-6E42-4402-8EA0-9EC23578CD51}" destId="{6C47450D-9EC3-4771-BE27-0D59ED1D5BFF}" srcOrd="1" destOrd="0" presId="urn:microsoft.com/office/officeart/2005/8/layout/hierarchy6"/>
    <dgm:cxn modelId="{3A4CDC7B-3C2B-44B3-AF3B-282ED2E07E6D}" type="presParOf" srcId="{6C47450D-9EC3-4771-BE27-0D59ED1D5BFF}" destId="{14D1F890-B370-43E2-B4FD-DD203C089509}" srcOrd="0" destOrd="0" presId="urn:microsoft.com/office/officeart/2005/8/layout/hierarchy6"/>
    <dgm:cxn modelId="{35F2BF9D-89A8-43CB-B29C-5CA4016F8C4E}" type="presParOf" srcId="{6C47450D-9EC3-4771-BE27-0D59ED1D5BFF}" destId="{EE6A70E4-9278-41C3-AA0F-6EFD6106CA90}" srcOrd="1" destOrd="0" presId="urn:microsoft.com/office/officeart/2005/8/layout/hierarchy6"/>
    <dgm:cxn modelId="{5BBB1549-244A-40A7-8440-07D7202C570F}" type="presParOf" srcId="{EE6A70E4-9278-41C3-AA0F-6EFD6106CA90}" destId="{D5914A0D-7D6C-45B9-AEDB-60A2D4AF92EE}" srcOrd="0" destOrd="0" presId="urn:microsoft.com/office/officeart/2005/8/layout/hierarchy6"/>
    <dgm:cxn modelId="{0FC55F69-26AC-48F5-A7E7-3824143EB569}" type="presParOf" srcId="{EE6A70E4-9278-41C3-AA0F-6EFD6106CA90}" destId="{B2F98A6A-C242-47E1-A60C-9718A33A8F76}" srcOrd="1" destOrd="0" presId="urn:microsoft.com/office/officeart/2005/8/layout/hierarchy6"/>
    <dgm:cxn modelId="{FB7D7356-33BF-4597-BD9C-E48F17BDD6D9}" type="presParOf" srcId="{B2F98A6A-C242-47E1-A60C-9718A33A8F76}" destId="{923F24ED-8FB0-497F-9085-D8A48528E78A}" srcOrd="0" destOrd="0" presId="urn:microsoft.com/office/officeart/2005/8/layout/hierarchy6"/>
    <dgm:cxn modelId="{97DF1962-DE7A-4B3E-AB04-0AB740ABBB14}" type="presParOf" srcId="{B2F98A6A-C242-47E1-A60C-9718A33A8F76}" destId="{2158B727-D4F3-4CF1-A0F2-36671A63763C}" srcOrd="1" destOrd="0" presId="urn:microsoft.com/office/officeart/2005/8/layout/hierarchy6"/>
    <dgm:cxn modelId="{CE267E51-424D-4410-B1F4-C28567D2E6EA}" type="presParOf" srcId="{2158B727-D4F3-4CF1-A0F2-36671A63763C}" destId="{44B4CF8C-306B-4D4D-9CB6-ED2A6896AECD}" srcOrd="0" destOrd="0" presId="urn:microsoft.com/office/officeart/2005/8/layout/hierarchy6"/>
    <dgm:cxn modelId="{D6BC85EB-A620-43F0-90FB-5E9EA92FA44E}" type="presParOf" srcId="{2158B727-D4F3-4CF1-A0F2-36671A63763C}" destId="{57BD9AB2-FCE7-40BC-BEB8-123A74BAD8FD}" srcOrd="1" destOrd="0" presId="urn:microsoft.com/office/officeart/2005/8/layout/hierarchy6"/>
    <dgm:cxn modelId="{CB9F63DA-BA15-4BC7-90F1-C5B15C30B56B}" type="presParOf" srcId="{A5E1E041-F781-49E9-9524-D474789F548A}" destId="{640FADD2-DFCB-48C2-844D-A482952BC14D}" srcOrd="2" destOrd="0" presId="urn:microsoft.com/office/officeart/2005/8/layout/hierarchy6"/>
    <dgm:cxn modelId="{7FAD13B1-8ECA-4837-BA5E-2BC36DE99837}" type="presParOf" srcId="{A5E1E041-F781-49E9-9524-D474789F548A}" destId="{E9396C5F-91A6-48F8-83DA-BA4DDF9775F0}" srcOrd="3" destOrd="0" presId="urn:microsoft.com/office/officeart/2005/8/layout/hierarchy6"/>
    <dgm:cxn modelId="{869D6C0D-7BDB-44AF-A5A2-E5548BE30201}" type="presParOf" srcId="{E9396C5F-91A6-48F8-83DA-BA4DDF9775F0}" destId="{4F51292A-01B8-4104-960C-4AA054EED855}" srcOrd="0" destOrd="0" presId="urn:microsoft.com/office/officeart/2005/8/layout/hierarchy6"/>
    <dgm:cxn modelId="{B8E891BF-7E69-40C8-ADD0-3A2B0F2280AE}" type="presParOf" srcId="{E9396C5F-91A6-48F8-83DA-BA4DDF9775F0}" destId="{B9E819F7-DC9B-43AF-9EBA-ECBEEF7014F1}" srcOrd="1" destOrd="0" presId="urn:microsoft.com/office/officeart/2005/8/layout/hierarchy6"/>
    <dgm:cxn modelId="{136133CE-9378-4722-BE91-F82335BACB5B}" type="presParOf" srcId="{B9E819F7-DC9B-43AF-9EBA-ECBEEF7014F1}" destId="{356E90F0-A895-432B-B0A5-87F6EEBDBC58}" srcOrd="0" destOrd="0" presId="urn:microsoft.com/office/officeart/2005/8/layout/hierarchy6"/>
    <dgm:cxn modelId="{D21659CC-D25A-4FE9-8E06-E8F77E280AF3}" type="presParOf" srcId="{B9E819F7-DC9B-43AF-9EBA-ECBEEF7014F1}" destId="{0829320E-D6AC-4B90-A9B8-8BA2DE67494D}" srcOrd="1" destOrd="0" presId="urn:microsoft.com/office/officeart/2005/8/layout/hierarchy6"/>
    <dgm:cxn modelId="{8209A687-48D1-4F7A-A4B2-CC11CAE1F619}" type="presParOf" srcId="{0829320E-D6AC-4B90-A9B8-8BA2DE67494D}" destId="{635C28C6-8A3D-4E59-A009-CB2EE32FFE72}" srcOrd="0" destOrd="0" presId="urn:microsoft.com/office/officeart/2005/8/layout/hierarchy6"/>
    <dgm:cxn modelId="{B1FD818F-79A2-4481-9331-32D38573638A}" type="presParOf" srcId="{0829320E-D6AC-4B90-A9B8-8BA2DE67494D}" destId="{10C68F06-58B3-4C8E-8DD6-5473498934E7}" srcOrd="1" destOrd="0" presId="urn:microsoft.com/office/officeart/2005/8/layout/hierarchy6"/>
    <dgm:cxn modelId="{6A02A3C7-5F07-431E-9618-C9A2CC46DDB1}" type="presParOf" srcId="{10C68F06-58B3-4C8E-8DD6-5473498934E7}" destId="{2B74433D-2DF1-4C40-B2BA-BDFB9C2CE052}" srcOrd="0" destOrd="0" presId="urn:microsoft.com/office/officeart/2005/8/layout/hierarchy6"/>
    <dgm:cxn modelId="{0E977CF9-A081-48D2-B72E-0C6AD8642AB9}" type="presParOf" srcId="{10C68F06-58B3-4C8E-8DD6-5473498934E7}" destId="{E7A56E76-C261-4582-8833-51B42B63AB0B}" srcOrd="1" destOrd="0" presId="urn:microsoft.com/office/officeart/2005/8/layout/hierarchy6"/>
    <dgm:cxn modelId="{240D851C-22C3-49E9-967C-5B126C4A5C64}" type="presParOf" srcId="{E7A56E76-C261-4582-8833-51B42B63AB0B}" destId="{855251E9-6CF4-4904-A74B-FD89C13C35CF}" srcOrd="0" destOrd="0" presId="urn:microsoft.com/office/officeart/2005/8/layout/hierarchy6"/>
    <dgm:cxn modelId="{238049E8-2951-49F0-A9C7-FE63C6F0BB73}" type="presParOf" srcId="{E7A56E76-C261-4582-8833-51B42B63AB0B}" destId="{D1E37B78-C052-4FE7-93E3-A1E81C377E19}" srcOrd="1" destOrd="0" presId="urn:microsoft.com/office/officeart/2005/8/layout/hierarchy6"/>
    <dgm:cxn modelId="{0EA2813F-E5A3-44E3-9BBE-8CCF27AC66B1}" type="presParOf" srcId="{D1E37B78-C052-4FE7-93E3-A1E81C377E19}" destId="{7942493D-5AA7-42F4-A551-B37A44CAFEE3}" srcOrd="0" destOrd="0" presId="urn:microsoft.com/office/officeart/2005/8/layout/hierarchy6"/>
    <dgm:cxn modelId="{A9A1AE16-0E46-4BCA-A3E3-9C0FBCBA1C1D}" type="presParOf" srcId="{D1E37B78-C052-4FE7-93E3-A1E81C377E19}" destId="{8C4BE94C-1E6C-4786-B8B6-356DFD7325E0}" srcOrd="1" destOrd="0" presId="urn:microsoft.com/office/officeart/2005/8/layout/hierarchy6"/>
    <dgm:cxn modelId="{A1F830B6-797A-4306-8796-E1347BCA3BAD}" type="presParOf" srcId="{8C4BE94C-1E6C-4786-B8B6-356DFD7325E0}" destId="{A42B930F-252D-42F0-8BC3-7858BD44544D}" srcOrd="0" destOrd="0" presId="urn:microsoft.com/office/officeart/2005/8/layout/hierarchy6"/>
    <dgm:cxn modelId="{4947736D-E1B0-4351-B59A-138DD427BE6D}" type="presParOf" srcId="{8C4BE94C-1E6C-4786-B8B6-356DFD7325E0}" destId="{B0D8DD35-4A9D-4E57-9005-07DC107A38CA}" srcOrd="1" destOrd="0" presId="urn:microsoft.com/office/officeart/2005/8/layout/hierarchy6"/>
    <dgm:cxn modelId="{EF81289A-BE44-4AC6-9CA6-A5B55B0AA696}" type="presParOf" srcId="{B0D8DD35-4A9D-4E57-9005-07DC107A38CA}" destId="{92A89EED-3035-41D9-981A-36F8947391BA}" srcOrd="0" destOrd="0" presId="urn:microsoft.com/office/officeart/2005/8/layout/hierarchy6"/>
    <dgm:cxn modelId="{C54940D9-1005-494A-87CB-4BA8280C1B9E}" type="presParOf" srcId="{B0D8DD35-4A9D-4E57-9005-07DC107A38CA}" destId="{D82A8002-E5CE-4BAD-8929-FA94248F0C77}" srcOrd="1" destOrd="0" presId="urn:microsoft.com/office/officeart/2005/8/layout/hierarchy6"/>
    <dgm:cxn modelId="{38EA1358-BD3D-4658-B246-98768EABB6B6}" type="presParOf" srcId="{D82A8002-E5CE-4BAD-8929-FA94248F0C77}" destId="{F52A6761-0A9B-489C-8408-3FDE90806A81}" srcOrd="0" destOrd="0" presId="urn:microsoft.com/office/officeart/2005/8/layout/hierarchy6"/>
    <dgm:cxn modelId="{178BBE32-FBDE-4312-B566-CFD6D1BE8D85}" type="presParOf" srcId="{D82A8002-E5CE-4BAD-8929-FA94248F0C77}" destId="{784DB921-DC90-4D40-96E2-A504055A86F6}" srcOrd="1" destOrd="0" presId="urn:microsoft.com/office/officeart/2005/8/layout/hierarchy6"/>
    <dgm:cxn modelId="{14AA5BFA-D0D4-47B6-B067-8F5B7FF61529}" type="presParOf" srcId="{784DB921-DC90-4D40-96E2-A504055A86F6}" destId="{3BC12CEF-D0C6-4FBE-9B1F-25221EF1F4E0}" srcOrd="0" destOrd="0" presId="urn:microsoft.com/office/officeart/2005/8/layout/hierarchy6"/>
    <dgm:cxn modelId="{811EA64F-3C49-4D7C-930F-D668EC33458F}" type="presParOf" srcId="{784DB921-DC90-4D40-96E2-A504055A86F6}" destId="{0C554F1B-7E08-4DB3-89A4-7338358393B7}" srcOrd="1" destOrd="0" presId="urn:microsoft.com/office/officeart/2005/8/layout/hierarchy6"/>
    <dgm:cxn modelId="{00033F6C-8E4B-4178-B0E4-13F1648324B0}" type="presParOf" srcId="{0C554F1B-7E08-4DB3-89A4-7338358393B7}" destId="{F384B8A1-FC3E-4EA3-8FBD-2D1929EDB898}" srcOrd="0" destOrd="0" presId="urn:microsoft.com/office/officeart/2005/8/layout/hierarchy6"/>
    <dgm:cxn modelId="{F942117F-EBBC-42BF-AB24-8FD7F5774D4D}" type="presParOf" srcId="{0C554F1B-7E08-4DB3-89A4-7338358393B7}" destId="{2E38B773-FB33-4A11-B895-7BBA7724DEF4}" srcOrd="1" destOrd="0" presId="urn:microsoft.com/office/officeart/2005/8/layout/hierarchy6"/>
    <dgm:cxn modelId="{5C291DBF-F15A-4313-B5E8-6F305D9A1DE7}" type="presParOf" srcId="{E5371D6A-DF23-41AC-AFAA-5D10FEB87793}" destId="{F54D335A-C32E-4134-87A6-671C56DBA6BA}" srcOrd="1" destOrd="0" presId="urn:microsoft.com/office/officeart/2005/8/layout/hierarchy6"/>
    <dgm:cxn modelId="{75B7A902-EA9F-4079-8EB4-29E16BD80ED5}" type="presParOf" srcId="{F54D335A-C32E-4134-87A6-671C56DBA6BA}" destId="{0EBBD076-B894-4352-8BAC-EBD733E1D971}" srcOrd="0" destOrd="0" presId="urn:microsoft.com/office/officeart/2005/8/layout/hierarchy6"/>
    <dgm:cxn modelId="{70596537-AB92-4A8E-9A39-778450C1FF25}" type="presParOf" srcId="{0EBBD076-B894-4352-8BAC-EBD733E1D971}" destId="{19764783-0D6B-4C33-AEEB-6FF0ED858663}" srcOrd="0" destOrd="0" presId="urn:microsoft.com/office/officeart/2005/8/layout/hierarchy6"/>
    <dgm:cxn modelId="{CE5B2561-4850-4E11-8F4E-58C9C8CDF867}" type="presParOf" srcId="{0EBBD076-B894-4352-8BAC-EBD733E1D971}" destId="{0F5074AD-3787-4B85-9849-81EC7EA5341C}" srcOrd="1" destOrd="0" presId="urn:microsoft.com/office/officeart/2005/8/layout/hierarchy6"/>
    <dgm:cxn modelId="{D1C07919-074C-476C-AC25-EFAB480875B2}" type="presParOf" srcId="{F54D335A-C32E-4134-87A6-671C56DBA6BA}" destId="{8477EF9D-519F-4584-B77D-BE83AB51176C}" srcOrd="1" destOrd="0" presId="urn:microsoft.com/office/officeart/2005/8/layout/hierarchy6"/>
    <dgm:cxn modelId="{B050E0F2-0693-4EC4-BCFE-0CB5F9C8ACBA}" type="presParOf" srcId="{8477EF9D-519F-4584-B77D-BE83AB51176C}" destId="{64543681-9AB1-4571-9D3E-E9DA26D021A5}" srcOrd="0" destOrd="0" presId="urn:microsoft.com/office/officeart/2005/8/layout/hierarchy6"/>
    <dgm:cxn modelId="{3590B8F5-5505-4CC1-A84E-9C449433A2A1}" type="presParOf" srcId="{F54D335A-C32E-4134-87A6-671C56DBA6BA}" destId="{37F59870-6355-4578-B6D3-EEBF963F175B}" srcOrd="2" destOrd="0" presId="urn:microsoft.com/office/officeart/2005/8/layout/hierarchy6"/>
    <dgm:cxn modelId="{CC15813B-AB61-47DB-B9D9-06CE467558AC}" type="presParOf" srcId="{37F59870-6355-4578-B6D3-EEBF963F175B}" destId="{195B221B-826B-4332-AC7E-D1AB9FED23FA}" srcOrd="0" destOrd="0" presId="urn:microsoft.com/office/officeart/2005/8/layout/hierarchy6"/>
    <dgm:cxn modelId="{B3AC1EAA-12C6-43FB-A476-1A305A69126C}" type="presParOf" srcId="{37F59870-6355-4578-B6D3-EEBF963F175B}" destId="{90ECA6D3-8817-4CBA-8257-40B890F6B3DF}" srcOrd="1" destOrd="0" presId="urn:microsoft.com/office/officeart/2005/8/layout/hierarchy6"/>
    <dgm:cxn modelId="{6F0339EB-83D4-4E2E-9D76-5A2EE115C775}" type="presParOf" srcId="{F54D335A-C32E-4134-87A6-671C56DBA6BA}" destId="{2C77556E-1423-4D03-A3EF-D68A968264E2}" srcOrd="3" destOrd="0" presId="urn:microsoft.com/office/officeart/2005/8/layout/hierarchy6"/>
    <dgm:cxn modelId="{33DCEBC7-6BA7-49D1-98DA-E7E4D2EA25F4}" type="presParOf" srcId="{2C77556E-1423-4D03-A3EF-D68A968264E2}" destId="{2CDF22DD-B285-4D3A-9D50-629757616D2B}" srcOrd="0" destOrd="0" presId="urn:microsoft.com/office/officeart/2005/8/layout/hierarchy6"/>
    <dgm:cxn modelId="{A928553D-81C8-4474-93B6-357DBF32A6FC}" type="presParOf" srcId="{F54D335A-C32E-4134-87A6-671C56DBA6BA}" destId="{E06178D5-E38F-43A6-8A48-6F5CDC89DE71}" srcOrd="4" destOrd="0" presId="urn:microsoft.com/office/officeart/2005/8/layout/hierarchy6"/>
    <dgm:cxn modelId="{8762CB8D-8FBD-4C74-8A54-30AA6690D208}" type="presParOf" srcId="{E06178D5-E38F-43A6-8A48-6F5CDC89DE71}" destId="{B667B8EC-8A6E-432B-A217-9013F4A799B3}" srcOrd="0" destOrd="0" presId="urn:microsoft.com/office/officeart/2005/8/layout/hierarchy6"/>
    <dgm:cxn modelId="{942778E7-E948-4E69-81F2-2E45152D2933}" type="presParOf" srcId="{E06178D5-E38F-43A6-8A48-6F5CDC89DE71}" destId="{E49557A7-FF1A-48E1-B757-F3AA00957A63}" srcOrd="1" destOrd="0" presId="urn:microsoft.com/office/officeart/2005/8/layout/hierarchy6"/>
    <dgm:cxn modelId="{0CF03A8A-8D82-4979-A333-FC9683451617}" type="presParOf" srcId="{F54D335A-C32E-4134-87A6-671C56DBA6BA}" destId="{42DF1828-D379-43F3-8A60-44C09CFC38F3}" srcOrd="5" destOrd="0" presId="urn:microsoft.com/office/officeart/2005/8/layout/hierarchy6"/>
    <dgm:cxn modelId="{5A213B4A-CDAC-4462-9052-C024EA17B191}" type="presParOf" srcId="{42DF1828-D379-43F3-8A60-44C09CFC38F3}" destId="{B1EFEE6F-DB49-4985-BF5C-71389AF356C8}" srcOrd="0" destOrd="0" presId="urn:microsoft.com/office/officeart/2005/8/layout/hierarchy6"/>
    <dgm:cxn modelId="{B1F65B5E-9BE5-431C-BCE3-F7C9E0B3CFC8}" type="presParOf" srcId="{F54D335A-C32E-4134-87A6-671C56DBA6BA}" destId="{C95A23AB-1B69-4494-A267-3212EE220A06}" srcOrd="6" destOrd="0" presId="urn:microsoft.com/office/officeart/2005/8/layout/hierarchy6"/>
    <dgm:cxn modelId="{5583F361-7C52-4CD3-9E90-134F5CB29DCB}" type="presParOf" srcId="{C95A23AB-1B69-4494-A267-3212EE220A06}" destId="{710EDD00-30DF-41E5-8CDA-3CD9DD508165}" srcOrd="0" destOrd="0" presId="urn:microsoft.com/office/officeart/2005/8/layout/hierarchy6"/>
    <dgm:cxn modelId="{B9CC9D31-487E-4352-B670-43870F8E64A9}" type="presParOf" srcId="{C95A23AB-1B69-4494-A267-3212EE220A06}" destId="{C00863EC-FF65-4126-8791-A14EE3A4BAF1}" srcOrd="1" destOrd="0" presId="urn:microsoft.com/office/officeart/2005/8/layout/hierarchy6"/>
    <dgm:cxn modelId="{AD90A590-86AE-4186-A111-806B00589555}" type="presParOf" srcId="{F54D335A-C32E-4134-87A6-671C56DBA6BA}" destId="{8B1BF022-6D7A-41B8-9B24-64F12BC20712}" srcOrd="7" destOrd="0" presId="urn:microsoft.com/office/officeart/2005/8/layout/hierarchy6"/>
    <dgm:cxn modelId="{5352F9C3-36E8-447C-B787-05CFB9CF943B}" type="presParOf" srcId="{8B1BF022-6D7A-41B8-9B24-64F12BC20712}" destId="{2624B618-9D21-47E3-98CD-51BCC9D2A8B4}" srcOrd="0" destOrd="0" presId="urn:microsoft.com/office/officeart/2005/8/layout/hierarchy6"/>
    <dgm:cxn modelId="{E8C9E470-608B-439A-9A05-188A5E77E76B}" type="presParOf" srcId="{F54D335A-C32E-4134-87A6-671C56DBA6BA}" destId="{19DB8081-D93E-48FD-BF6C-676957E01087}" srcOrd="8" destOrd="0" presId="urn:microsoft.com/office/officeart/2005/8/layout/hierarchy6"/>
    <dgm:cxn modelId="{AA4D9EB2-1AF1-435F-8DE4-71700C99E947}" type="presParOf" srcId="{19DB8081-D93E-48FD-BF6C-676957E01087}" destId="{B6B4C66E-A2A9-4E75-BAAD-56278587EB0F}" srcOrd="0" destOrd="0" presId="urn:microsoft.com/office/officeart/2005/8/layout/hierarchy6"/>
    <dgm:cxn modelId="{EBAA7072-E355-4F95-94C0-CFFD5A48AB72}" type="presParOf" srcId="{19DB8081-D93E-48FD-BF6C-676957E01087}" destId="{EFF96639-AB20-49F8-9C17-71E481471975}" srcOrd="1" destOrd="0" presId="urn:microsoft.com/office/officeart/2005/8/layout/hierarchy6"/>
    <dgm:cxn modelId="{0EE72C4E-3008-4E88-AE8A-3E382C412A7C}" type="presParOf" srcId="{F54D335A-C32E-4134-87A6-671C56DBA6BA}" destId="{5B4C2568-509D-472A-8CEF-262B11C706C8}" srcOrd="9" destOrd="0" presId="urn:microsoft.com/office/officeart/2005/8/layout/hierarchy6"/>
    <dgm:cxn modelId="{7C610B05-32D0-4A5A-8865-4DBCB5F192B9}" type="presParOf" srcId="{5B4C2568-509D-472A-8CEF-262B11C706C8}" destId="{A43D0919-72F1-42EF-B1FB-DDE6DDCC1664}" srcOrd="0" destOrd="0" presId="urn:microsoft.com/office/officeart/2005/8/layout/hierarchy6"/>
    <dgm:cxn modelId="{52A850B3-33B3-4D7E-9DB1-AA927932B1FD}" type="presParOf" srcId="{F54D335A-C32E-4134-87A6-671C56DBA6BA}" destId="{1621818B-CBB7-475D-A561-6A190A3D1AA6}" srcOrd="10" destOrd="0" presId="urn:microsoft.com/office/officeart/2005/8/layout/hierarchy6"/>
    <dgm:cxn modelId="{4B8C8D70-1861-482C-9AD9-E44A8978EDAA}" type="presParOf" srcId="{1621818B-CBB7-475D-A561-6A190A3D1AA6}" destId="{334148A6-40AD-4B0B-99C8-3255EA58EA35}" srcOrd="0" destOrd="0" presId="urn:microsoft.com/office/officeart/2005/8/layout/hierarchy6"/>
    <dgm:cxn modelId="{76551DA6-D04F-4C4C-A7AE-A5170B1A10FC}" type="presParOf" srcId="{1621818B-CBB7-475D-A561-6A190A3D1AA6}" destId="{5A71422F-D3A4-4758-B9A6-50EA8611A544}" srcOrd="1" destOrd="0" presId="urn:microsoft.com/office/officeart/2005/8/layout/hierarchy6"/>
    <dgm:cxn modelId="{00D76540-BE18-4676-A197-35BED4A9B107}" type="presParOf" srcId="{F54D335A-C32E-4134-87A6-671C56DBA6BA}" destId="{41743AE1-ED58-4B8F-A68C-17C9F7A3A13A}" srcOrd="11" destOrd="0" presId="urn:microsoft.com/office/officeart/2005/8/layout/hierarchy6"/>
    <dgm:cxn modelId="{B4260F44-70CD-4360-A1D2-DBD7DBC306FE}" type="presParOf" srcId="{41743AE1-ED58-4B8F-A68C-17C9F7A3A13A}" destId="{61076796-1540-4A36-8535-BD0179D1BF7A}" srcOrd="0" destOrd="0" presId="urn:microsoft.com/office/officeart/2005/8/layout/hierarchy6"/>
    <dgm:cxn modelId="{967167DF-2A85-4A86-AE81-0A77691CF6B2}" type="presParOf" srcId="{F54D335A-C32E-4134-87A6-671C56DBA6BA}" destId="{AED2E820-8699-40B7-AF31-DEFE8BF9DC7D}" srcOrd="12" destOrd="0" presId="urn:microsoft.com/office/officeart/2005/8/layout/hierarchy6"/>
    <dgm:cxn modelId="{21C23854-2676-4EA2-9AD5-A24E8D4993E6}" type="presParOf" srcId="{AED2E820-8699-40B7-AF31-DEFE8BF9DC7D}" destId="{D41E1DF5-CCB2-4A20-B8B2-8E466ED89F0E}" srcOrd="0" destOrd="0" presId="urn:microsoft.com/office/officeart/2005/8/layout/hierarchy6"/>
    <dgm:cxn modelId="{7B1B8D07-4CF4-4125-B9FC-6979BE134364}" type="presParOf" srcId="{AED2E820-8699-40B7-AF31-DEFE8BF9DC7D}" destId="{AE226EFF-2A21-4957-B6A1-42D27E4C1E2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61403-8B20-4234-8BEE-CA729339112E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41DF20D-083C-4334-BFBB-1A4DB4FB6F20}">
      <dgm:prSet phldrT="[텍스트]"/>
      <dgm:spPr/>
      <dgm:t>
        <a:bodyPr/>
        <a:lstStyle/>
        <a:p>
          <a:pPr latinLnBrk="1"/>
          <a:r>
            <a:rPr lang="en-US" altLang="ko-KR" dirty="0" smtClean="0"/>
            <a:t>CQs</a:t>
          </a:r>
          <a:endParaRPr lang="ko-KR" altLang="en-US" dirty="0"/>
        </a:p>
      </dgm:t>
    </dgm:pt>
    <dgm:pt modelId="{3C146394-D4C4-4970-B359-5C7723880C41}" type="parTrans" cxnId="{FC6F09CD-6917-4BDB-B1D6-1935188A6328}">
      <dgm:prSet/>
      <dgm:spPr/>
      <dgm:t>
        <a:bodyPr/>
        <a:lstStyle/>
        <a:p>
          <a:pPr latinLnBrk="1"/>
          <a:endParaRPr lang="ko-KR" altLang="en-US"/>
        </a:p>
      </dgm:t>
    </dgm:pt>
    <dgm:pt modelId="{861005B8-0D6E-46E5-BED1-A5A8AEE858E6}" type="sibTrans" cxnId="{FC6F09CD-6917-4BDB-B1D6-1935188A6328}">
      <dgm:prSet/>
      <dgm:spPr/>
      <dgm:t>
        <a:bodyPr/>
        <a:lstStyle/>
        <a:p>
          <a:pPr latinLnBrk="1"/>
          <a:endParaRPr lang="ko-KR" altLang="en-US"/>
        </a:p>
      </dgm:t>
    </dgm:pt>
    <dgm:pt modelId="{8646516F-BB8A-403E-92B1-790CCAC68F0E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0187BDF-FD22-4523-B4FF-3548212BD3C9}" type="parTrans" cxnId="{2442DA67-AFD7-4FCF-859F-01C82AABC64A}">
      <dgm:prSet/>
      <dgm:spPr/>
      <dgm:t>
        <a:bodyPr/>
        <a:lstStyle/>
        <a:p>
          <a:pPr latinLnBrk="1"/>
          <a:endParaRPr lang="ko-KR" altLang="en-US"/>
        </a:p>
      </dgm:t>
    </dgm:pt>
    <dgm:pt modelId="{4B26DE5A-CEC5-4884-AC57-969170BCC638}" type="sibTrans" cxnId="{2442DA67-AFD7-4FCF-859F-01C82AABC64A}">
      <dgm:prSet/>
      <dgm:spPr/>
      <dgm:t>
        <a:bodyPr/>
        <a:lstStyle/>
        <a:p>
          <a:pPr latinLnBrk="1"/>
          <a:endParaRPr lang="ko-KR" altLang="en-US"/>
        </a:p>
      </dgm:t>
    </dgm:pt>
    <dgm:pt modelId="{FB547D3C-4928-41B6-B0B3-6F0CBF115309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1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unstructured questions</a:t>
          </a:r>
          <a:endParaRPr lang="ko-KR" altLang="en-US" sz="1050" dirty="0"/>
        </a:p>
      </dgm:t>
    </dgm:pt>
    <dgm:pt modelId="{760AA9CF-0D69-49DE-A7F6-70475D2F2DF1}" type="parTrans" cxnId="{759567B2-16D3-46AD-81A1-96F3DAE37465}">
      <dgm:prSet/>
      <dgm:spPr/>
      <dgm:t>
        <a:bodyPr/>
        <a:lstStyle/>
        <a:p>
          <a:pPr latinLnBrk="1"/>
          <a:endParaRPr lang="ko-KR" altLang="en-US"/>
        </a:p>
      </dgm:t>
    </dgm:pt>
    <dgm:pt modelId="{BFD1A6A5-36AA-4D06-9C8B-766E3D93833A}" type="sibTrans" cxnId="{759567B2-16D3-46AD-81A1-96F3DAE37465}">
      <dgm:prSet/>
      <dgm:spPr/>
      <dgm:t>
        <a:bodyPr/>
        <a:lstStyle/>
        <a:p>
          <a:pPr latinLnBrk="1"/>
          <a:endParaRPr lang="ko-KR" altLang="en-US"/>
        </a:p>
      </dgm:t>
    </dgm:pt>
    <dgm:pt modelId="{F9371277-0F92-4AED-95F7-36EE916AA3D0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2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PICO </a:t>
          </a:r>
          <a:r>
            <a:rPr lang="ko-KR" altLang="en-US" sz="1050" dirty="0" smtClean="0"/>
            <a:t>고려하여 구조화 </a:t>
          </a:r>
          <a:r>
            <a:rPr lang="en-US" altLang="ko-KR" sz="1050" dirty="0" smtClean="0"/>
            <a:t>(</a:t>
          </a:r>
          <a:r>
            <a:rPr lang="ko-KR" altLang="en-US" sz="1050" dirty="0" smtClean="0"/>
            <a:t>핵심임상질문</a:t>
          </a:r>
          <a:r>
            <a:rPr lang="en-US" altLang="ko-KR" sz="1050" dirty="0" smtClean="0"/>
            <a:t>)</a:t>
          </a:r>
          <a:endParaRPr lang="ko-KR" altLang="en-US" sz="1050" dirty="0"/>
        </a:p>
      </dgm:t>
    </dgm:pt>
    <dgm:pt modelId="{AA4B888B-654B-4EFE-AEC2-6E68B2B23EBE}" type="parTrans" cxnId="{36C2E632-4590-4814-9884-17F4D4E8795F}">
      <dgm:prSet/>
      <dgm:spPr/>
      <dgm:t>
        <a:bodyPr/>
        <a:lstStyle/>
        <a:p>
          <a:pPr latinLnBrk="1"/>
          <a:endParaRPr lang="ko-KR" altLang="en-US"/>
        </a:p>
      </dgm:t>
    </dgm:pt>
    <dgm:pt modelId="{90D7FFDF-6788-470D-BE97-6943A8CAE244}" type="sibTrans" cxnId="{36C2E632-4590-4814-9884-17F4D4E8795F}">
      <dgm:prSet/>
      <dgm:spPr/>
      <dgm:t>
        <a:bodyPr/>
        <a:lstStyle/>
        <a:p>
          <a:pPr latinLnBrk="1"/>
          <a:endParaRPr lang="ko-KR" altLang="en-US"/>
        </a:p>
      </dgm:t>
    </dgm:pt>
    <dgm:pt modelId="{06C13B94-A507-4207-8FC6-0AA27E839C52}">
      <dgm:prSet phldrT="[텍스트]"/>
      <dgm:spPr/>
      <dgm:t>
        <a:bodyPr/>
        <a:lstStyle/>
        <a:p>
          <a:pPr latinLnBrk="1"/>
          <a:r>
            <a:rPr lang="en-US" altLang="ko-KR" dirty="0" smtClean="0"/>
            <a:t>Preliminary</a:t>
          </a:r>
          <a:r>
            <a:rPr lang="ko-KR" altLang="en-US" dirty="0" smtClean="0"/>
            <a:t> </a:t>
          </a:r>
          <a:r>
            <a:rPr lang="en-US" altLang="ko-KR" dirty="0" smtClean="0"/>
            <a:t>Search</a:t>
          </a:r>
        </a:p>
      </dgm:t>
    </dgm:pt>
    <dgm:pt modelId="{A14CC17B-DE5E-4B61-BD99-423F04A434BB}" type="parTrans" cxnId="{96BCB579-0C65-4176-A738-961F1857CD0E}">
      <dgm:prSet/>
      <dgm:spPr/>
      <dgm:t>
        <a:bodyPr/>
        <a:lstStyle/>
        <a:p>
          <a:pPr latinLnBrk="1"/>
          <a:endParaRPr lang="ko-KR" altLang="en-US"/>
        </a:p>
      </dgm:t>
    </dgm:pt>
    <dgm:pt modelId="{D667A3EA-6E4A-4607-A764-2C3C32F4CF32}" type="sibTrans" cxnId="{96BCB579-0C65-4176-A738-961F1857CD0E}">
      <dgm:prSet/>
      <dgm:spPr/>
      <dgm:t>
        <a:bodyPr/>
        <a:lstStyle/>
        <a:p>
          <a:pPr latinLnBrk="1"/>
          <a:endParaRPr lang="ko-KR" altLang="en-US"/>
        </a:p>
      </dgm:t>
    </dgm:pt>
    <dgm:pt modelId="{16C3AA65-3058-4B85-93B8-E178075F72BF}">
      <dgm:prSet phldrT="[텍스트]"/>
      <dgm:spPr/>
      <dgm:t>
        <a:bodyPr/>
        <a:lstStyle/>
        <a:p>
          <a:pPr latinLnBrk="1"/>
          <a:r>
            <a:rPr lang="ko-KR" altLang="en-US" dirty="0" smtClean="0"/>
            <a:t>방법</a:t>
          </a:r>
          <a:r>
            <a:rPr lang="en-US" altLang="ko-KR" dirty="0" smtClean="0"/>
            <a:t> </a:t>
          </a:r>
          <a:r>
            <a:rPr lang="ko-KR" altLang="en-US" dirty="0" smtClean="0"/>
            <a:t>결정</a:t>
          </a:r>
          <a:endParaRPr lang="en-US" altLang="ko-KR" dirty="0" smtClean="0"/>
        </a:p>
      </dgm:t>
    </dgm:pt>
    <dgm:pt modelId="{57E842F7-6915-4357-B52E-97EACEF99FE7}" type="parTrans" cxnId="{1370A009-162F-49E0-ADB4-6F638A1D2A66}">
      <dgm:prSet/>
      <dgm:spPr/>
      <dgm:t>
        <a:bodyPr/>
        <a:lstStyle/>
        <a:p>
          <a:pPr latinLnBrk="1"/>
          <a:endParaRPr lang="ko-KR" altLang="en-US"/>
        </a:p>
      </dgm:t>
    </dgm:pt>
    <dgm:pt modelId="{A7FD85E3-578F-41CF-A864-934590A5BC83}" type="sibTrans" cxnId="{1370A009-162F-49E0-ADB4-6F638A1D2A66}">
      <dgm:prSet/>
      <dgm:spPr/>
      <dgm:t>
        <a:bodyPr/>
        <a:lstStyle/>
        <a:p>
          <a:pPr latinLnBrk="1"/>
          <a:endParaRPr lang="ko-KR" altLang="en-US"/>
        </a:p>
      </dgm:t>
    </dgm:pt>
    <dgm:pt modelId="{576FCD6D-8AE9-4802-B13F-92E06850DFDB}">
      <dgm:prSet phldrT="[텍스트]"/>
      <dgm:spPr/>
      <dgm:t>
        <a:bodyPr/>
        <a:lstStyle/>
        <a:p>
          <a:pPr latinLnBrk="1"/>
          <a:r>
            <a:rPr lang="en-US" altLang="ko-KR" dirty="0" smtClean="0"/>
            <a:t>CPGs</a:t>
          </a:r>
        </a:p>
      </dgm:t>
    </dgm:pt>
    <dgm:pt modelId="{8EC7C304-DC52-4C9A-A80A-D81037D4B459}" type="parTrans" cxnId="{156334DB-5EB5-4655-A1FE-B0D8EDC7FC33}">
      <dgm:prSet/>
      <dgm:spPr/>
      <dgm:t>
        <a:bodyPr/>
        <a:lstStyle/>
        <a:p>
          <a:pPr latinLnBrk="1"/>
          <a:endParaRPr lang="ko-KR" altLang="en-US"/>
        </a:p>
      </dgm:t>
    </dgm:pt>
    <dgm:pt modelId="{89EC1557-1B2A-4CE8-A035-4050FCDA4EB9}" type="sibTrans" cxnId="{156334DB-5EB5-4655-A1FE-B0D8EDC7FC33}">
      <dgm:prSet/>
      <dgm:spPr/>
      <dgm:t>
        <a:bodyPr/>
        <a:lstStyle/>
        <a:p>
          <a:pPr latinLnBrk="1"/>
          <a:endParaRPr lang="ko-KR" altLang="en-US"/>
        </a:p>
      </dgm:t>
    </dgm:pt>
    <dgm:pt modelId="{679A4B5E-AE3B-4B8C-B6A0-8BBCA7B39C21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1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</a:t>
          </a:r>
        </a:p>
        <a:p>
          <a:pPr latinLnBrk="1"/>
          <a:r>
            <a:rPr lang="en-US" altLang="ko-KR" sz="1050" dirty="0" smtClean="0"/>
            <a:t>CPGs</a:t>
          </a:r>
          <a:r>
            <a:rPr lang="ko-KR" altLang="en-US" sz="1050" dirty="0" smtClean="0"/>
            <a:t>의 핵심질문 </a:t>
          </a:r>
          <a:r>
            <a:rPr lang="en-US" altLang="ko-KR" sz="1050" dirty="0" smtClean="0"/>
            <a:t>(</a:t>
          </a:r>
          <a:r>
            <a:rPr lang="ko-KR" altLang="en-US" sz="1050" dirty="0" smtClean="0"/>
            <a:t>혹은 </a:t>
          </a:r>
          <a:r>
            <a:rPr lang="en-US" altLang="ko-KR" sz="1050" dirty="0" smtClean="0"/>
            <a:t>recommendations) list-up</a:t>
          </a:r>
        </a:p>
      </dgm:t>
    </dgm:pt>
    <dgm:pt modelId="{4E4B6D14-2932-4F64-ABB3-A9995A4C6F53}" type="parTrans" cxnId="{8ABD85E8-7CD6-4B30-934E-45121797F82B}">
      <dgm:prSet/>
      <dgm:spPr/>
      <dgm:t>
        <a:bodyPr/>
        <a:lstStyle/>
        <a:p>
          <a:pPr latinLnBrk="1"/>
          <a:endParaRPr lang="ko-KR" altLang="en-US"/>
        </a:p>
      </dgm:t>
    </dgm:pt>
    <dgm:pt modelId="{C2703AB6-8B20-4F22-92AA-E86CD0C276F5}" type="sibTrans" cxnId="{8ABD85E8-7CD6-4B30-934E-45121797F82B}">
      <dgm:prSet/>
      <dgm:spPr/>
      <dgm:t>
        <a:bodyPr/>
        <a:lstStyle/>
        <a:p>
          <a:pPr latinLnBrk="1"/>
          <a:endParaRPr lang="ko-KR" altLang="en-US"/>
        </a:p>
      </dgm:t>
    </dgm:pt>
    <dgm:pt modelId="{9D38FB94-037A-4C94-A630-F1DF5549AC08}">
      <dgm:prSet phldrT="[텍스트]" custT="1"/>
      <dgm:spPr/>
      <dgm:t>
        <a:bodyPr anchor="ctr"/>
        <a:lstStyle/>
        <a:p>
          <a:pPr latinLnBrk="1"/>
          <a:r>
            <a:rPr lang="en-US" altLang="ko-KR" sz="1050" dirty="0" smtClean="0"/>
            <a:t>2</a:t>
          </a:r>
          <a:r>
            <a:rPr lang="ko-KR" altLang="en-US" sz="1050" dirty="0" smtClean="0"/>
            <a:t>단계</a:t>
          </a:r>
          <a:r>
            <a:rPr lang="en-US" altLang="ko-KR" sz="1050" dirty="0" smtClean="0"/>
            <a:t>: </a:t>
          </a:r>
        </a:p>
        <a:p>
          <a:pPr latinLnBrk="1"/>
          <a:r>
            <a:rPr lang="ko-KR" altLang="en-US" sz="1050" dirty="0" smtClean="0"/>
            <a:t>정해진 </a:t>
          </a:r>
          <a:r>
            <a:rPr lang="en-US" altLang="ko-KR" sz="1050" dirty="0" smtClean="0"/>
            <a:t>CQs</a:t>
          </a:r>
          <a:r>
            <a:rPr lang="ko-KR" altLang="en-US" sz="1050" dirty="0" smtClean="0"/>
            <a:t>와 비교</a:t>
          </a:r>
          <a:endParaRPr lang="en-US" altLang="ko-KR" sz="1050" dirty="0" smtClean="0"/>
        </a:p>
      </dgm:t>
    </dgm:pt>
    <dgm:pt modelId="{3F6F93B8-1C9D-4B73-9E11-A89A23EE192E}" type="parTrans" cxnId="{771B4908-58EC-499F-9414-A1DF20FE4ACB}">
      <dgm:prSet/>
      <dgm:spPr/>
      <dgm:t>
        <a:bodyPr/>
        <a:lstStyle/>
        <a:p>
          <a:pPr latinLnBrk="1"/>
          <a:endParaRPr lang="ko-KR" altLang="en-US"/>
        </a:p>
      </dgm:t>
    </dgm:pt>
    <dgm:pt modelId="{65656080-3814-4C8B-89A2-06456141ED20}" type="sibTrans" cxnId="{771B4908-58EC-499F-9414-A1DF20FE4ACB}">
      <dgm:prSet/>
      <dgm:spPr/>
      <dgm:t>
        <a:bodyPr/>
        <a:lstStyle/>
        <a:p>
          <a:pPr latinLnBrk="1"/>
          <a:endParaRPr lang="ko-KR" altLang="en-US"/>
        </a:p>
      </dgm:t>
    </dgm:pt>
    <dgm:pt modelId="{A3EB5F48-11DD-4F26-8DA0-6A1B9D462ED3}">
      <dgm:prSet phldrT="[텍스트]"/>
      <dgm:spPr/>
      <dgm:t>
        <a:bodyPr/>
        <a:lstStyle/>
        <a:p>
          <a:pPr latinLnBrk="1"/>
          <a:r>
            <a:rPr lang="en-US" altLang="ko-KR" dirty="0" smtClean="0"/>
            <a:t>1) CQs</a:t>
          </a:r>
          <a:r>
            <a:rPr lang="ko-KR" altLang="en-US" dirty="0" smtClean="0"/>
            <a:t>에 해당하는 내용이 이미 존재</a:t>
          </a:r>
          <a:endParaRPr lang="ko-KR" altLang="en-US" dirty="0"/>
        </a:p>
      </dgm:t>
    </dgm:pt>
    <dgm:pt modelId="{C3CCD0AC-5DF1-4C41-A195-EBDC813D162B}" type="parTrans" cxnId="{EF7DBA3C-FCD4-49EF-BA19-6B8152CC6A43}">
      <dgm:prSet/>
      <dgm:spPr/>
      <dgm:t>
        <a:bodyPr/>
        <a:lstStyle/>
        <a:p>
          <a:pPr latinLnBrk="1"/>
          <a:endParaRPr lang="ko-KR" altLang="en-US"/>
        </a:p>
      </dgm:t>
    </dgm:pt>
    <dgm:pt modelId="{C3C34D7C-74A6-4A52-B8D4-6ACC09E8AB70}" type="sibTrans" cxnId="{EF7DBA3C-FCD4-49EF-BA19-6B8152CC6A43}">
      <dgm:prSet/>
      <dgm:spPr/>
      <dgm:t>
        <a:bodyPr/>
        <a:lstStyle/>
        <a:p>
          <a:pPr latinLnBrk="1"/>
          <a:endParaRPr lang="ko-KR" altLang="en-US"/>
        </a:p>
      </dgm:t>
    </dgm:pt>
    <dgm:pt modelId="{F98A78BC-6C9F-4D28-89BE-FD627679BD13}">
      <dgm:prSet phldrT="[텍스트]"/>
      <dgm:spPr/>
      <dgm:t>
        <a:bodyPr/>
        <a:lstStyle/>
        <a:p>
          <a:pPr latinLnBrk="1"/>
          <a:r>
            <a:rPr lang="en-US" altLang="ko-KR" dirty="0" smtClean="0"/>
            <a:t>3) CQs </a:t>
          </a:r>
          <a:r>
            <a:rPr lang="ko-KR" altLang="en-US" dirty="0" smtClean="0"/>
            <a:t>없음</a:t>
          </a:r>
          <a:r>
            <a:rPr lang="en-US" altLang="ko-KR" dirty="0" smtClean="0"/>
            <a:t> </a:t>
          </a:r>
          <a:endParaRPr lang="ko-KR" altLang="en-US" dirty="0"/>
        </a:p>
      </dgm:t>
    </dgm:pt>
    <dgm:pt modelId="{B11727ED-0CCB-42E8-9A31-F809763843D6}" type="parTrans" cxnId="{7A038172-F8BF-45B5-9322-0F9F4EB7F724}">
      <dgm:prSet/>
      <dgm:spPr/>
      <dgm:t>
        <a:bodyPr/>
        <a:lstStyle/>
        <a:p>
          <a:pPr latinLnBrk="1"/>
          <a:endParaRPr lang="ko-KR" altLang="en-US"/>
        </a:p>
      </dgm:t>
    </dgm:pt>
    <dgm:pt modelId="{495693E7-D879-4B47-B709-3F4AA3617581}" type="sibTrans" cxnId="{7A038172-F8BF-45B5-9322-0F9F4EB7F724}">
      <dgm:prSet/>
      <dgm:spPr/>
      <dgm:t>
        <a:bodyPr/>
        <a:lstStyle/>
        <a:p>
          <a:pPr latinLnBrk="1"/>
          <a:endParaRPr lang="ko-KR" altLang="en-US"/>
        </a:p>
      </dgm:t>
    </dgm:pt>
    <dgm:pt modelId="{8AD497EF-5F2C-45C3-858C-772B6E4522A1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(A) Adaptation without modification</a:t>
          </a:r>
          <a:endParaRPr lang="ko-KR" altLang="en-US" sz="1050" dirty="0"/>
        </a:p>
      </dgm:t>
    </dgm:pt>
    <dgm:pt modelId="{BFD9C885-6834-4E46-9206-31CC49D78B8E}" type="parTrans" cxnId="{F1F609B4-1BC4-4F0B-8766-1864637B72AB}">
      <dgm:prSet/>
      <dgm:spPr/>
      <dgm:t>
        <a:bodyPr/>
        <a:lstStyle/>
        <a:p>
          <a:pPr latinLnBrk="1"/>
          <a:endParaRPr lang="ko-KR" altLang="en-US"/>
        </a:p>
      </dgm:t>
    </dgm:pt>
    <dgm:pt modelId="{7F23089F-30FA-40E4-A69D-FB65B8C6BC3B}" type="sibTrans" cxnId="{F1F609B4-1BC4-4F0B-8766-1864637B72AB}">
      <dgm:prSet/>
      <dgm:spPr/>
      <dgm:t>
        <a:bodyPr/>
        <a:lstStyle/>
        <a:p>
          <a:pPr latinLnBrk="1"/>
          <a:endParaRPr lang="ko-KR" altLang="en-US"/>
        </a:p>
      </dgm:t>
    </dgm:pt>
    <dgm:pt modelId="{C343ED79-65F2-4123-B0B8-935AB4B376E4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(B) Adaptation with modification</a:t>
          </a:r>
          <a:endParaRPr lang="ko-KR" altLang="en-US" sz="1050" dirty="0"/>
        </a:p>
      </dgm:t>
    </dgm:pt>
    <dgm:pt modelId="{1BB17E37-535E-4EBB-94E6-02C151357BA6}" type="parTrans" cxnId="{83771A4B-D8F0-4BF1-8453-AFCC0B9BC580}">
      <dgm:prSet/>
      <dgm:spPr/>
      <dgm:t>
        <a:bodyPr/>
        <a:lstStyle/>
        <a:p>
          <a:pPr latinLnBrk="1"/>
          <a:endParaRPr lang="ko-KR" altLang="en-US"/>
        </a:p>
      </dgm:t>
    </dgm:pt>
    <dgm:pt modelId="{8B8380CF-BBD3-47D2-8243-BC98A0307B59}" type="sibTrans" cxnId="{83771A4B-D8F0-4BF1-8453-AFCC0B9BC580}">
      <dgm:prSet/>
      <dgm:spPr/>
      <dgm:t>
        <a:bodyPr/>
        <a:lstStyle/>
        <a:p>
          <a:pPr latinLnBrk="1"/>
          <a:endParaRPr lang="ko-KR" altLang="en-US"/>
        </a:p>
      </dgm:t>
    </dgm:pt>
    <dgm:pt modelId="{AF4A8430-8578-4F1E-9C20-A6A0D17BB279}">
      <dgm:prSet phldrT="[텍스트]"/>
      <dgm:spPr/>
      <dgm:t>
        <a:bodyPr/>
        <a:lstStyle/>
        <a:p>
          <a:pPr latinLnBrk="1"/>
          <a:r>
            <a:rPr lang="en-US" altLang="ko-KR" dirty="0" smtClean="0"/>
            <a:t>2) CQs </a:t>
          </a:r>
          <a:r>
            <a:rPr lang="ko-KR" altLang="en-US" dirty="0" smtClean="0"/>
            <a:t>존재하나</a:t>
          </a:r>
          <a:r>
            <a:rPr lang="en-US" altLang="ko-KR" dirty="0" smtClean="0"/>
            <a:t>, </a:t>
          </a:r>
          <a:r>
            <a:rPr lang="ko-KR" altLang="en-US" dirty="0" smtClean="0"/>
            <a:t>오래된 </a:t>
          </a:r>
          <a:r>
            <a:rPr lang="en-US" altLang="ko-KR" dirty="0" smtClean="0"/>
            <a:t>CPG</a:t>
          </a:r>
          <a:endParaRPr lang="ko-KR" altLang="en-US" dirty="0"/>
        </a:p>
      </dgm:t>
    </dgm:pt>
    <dgm:pt modelId="{C20E41F1-6D33-4F70-A9E5-2E12D9C398E4}" type="sibTrans" cxnId="{A7108665-5C2E-4A9A-9CB3-5A34F02FEA87}">
      <dgm:prSet/>
      <dgm:spPr/>
      <dgm:t>
        <a:bodyPr/>
        <a:lstStyle/>
        <a:p>
          <a:pPr latinLnBrk="1"/>
          <a:endParaRPr lang="ko-KR" altLang="en-US"/>
        </a:p>
      </dgm:t>
    </dgm:pt>
    <dgm:pt modelId="{0B341204-C880-4646-9C37-C165B37997E2}" type="parTrans" cxnId="{A7108665-5C2E-4A9A-9CB3-5A34F02FEA87}">
      <dgm:prSet/>
      <dgm:spPr/>
      <dgm:t>
        <a:bodyPr/>
        <a:lstStyle/>
        <a:p>
          <a:pPr latinLnBrk="1"/>
          <a:endParaRPr lang="ko-KR" altLang="en-US"/>
        </a:p>
      </dgm:t>
    </dgm:pt>
    <dgm:pt modelId="{C124E37A-5F54-4A62-B68F-117C112004B8}">
      <dgm:prSet phldrT="[텍스트]" custT="1"/>
      <dgm:spPr/>
      <dgm:t>
        <a:bodyPr anchor="ctr"/>
        <a:lstStyle/>
        <a:p>
          <a:pPr latinLnBrk="1"/>
          <a:r>
            <a:rPr lang="ko-KR" altLang="en-US" sz="1050" dirty="0" smtClean="0"/>
            <a:t>최신</a:t>
          </a:r>
          <a:r>
            <a:rPr lang="en-US" altLang="ko-KR" sz="1050" dirty="0" smtClean="0"/>
            <a:t> </a:t>
          </a:r>
          <a:r>
            <a:rPr lang="ko-KR" altLang="en-US" sz="1050" dirty="0" smtClean="0"/>
            <a:t>자료 검색 및 </a:t>
          </a:r>
          <a:r>
            <a:rPr lang="en-US" altLang="ko-KR" sz="1050" dirty="0" smtClean="0"/>
            <a:t>SR </a:t>
          </a:r>
          <a:r>
            <a:rPr lang="ko-KR" altLang="en-US" sz="1050" dirty="0" smtClean="0"/>
            <a:t>진행</a:t>
          </a:r>
          <a:endParaRPr lang="ko-KR" altLang="en-US" sz="1050" dirty="0"/>
        </a:p>
      </dgm:t>
    </dgm:pt>
    <dgm:pt modelId="{2CBF7E58-F600-4F38-88F6-987A95912DC9}" type="parTrans" cxnId="{B441F681-4A60-4D40-89CF-06033DE70468}">
      <dgm:prSet/>
      <dgm:spPr/>
      <dgm:t>
        <a:bodyPr/>
        <a:lstStyle/>
        <a:p>
          <a:pPr latinLnBrk="1"/>
          <a:endParaRPr lang="ko-KR" altLang="en-US"/>
        </a:p>
      </dgm:t>
    </dgm:pt>
    <dgm:pt modelId="{F11238BD-BDFF-4031-9238-3BDBA57C6790}" type="sibTrans" cxnId="{B441F681-4A60-4D40-89CF-06033DE70468}">
      <dgm:prSet/>
      <dgm:spPr/>
      <dgm:t>
        <a:bodyPr/>
        <a:lstStyle/>
        <a:p>
          <a:pPr latinLnBrk="1"/>
          <a:endParaRPr lang="ko-KR" altLang="en-US"/>
        </a:p>
      </dgm:t>
    </dgm:pt>
    <dgm:pt modelId="{6EEF9AF7-183A-4286-B6C6-0F1E0ADDB58A}">
      <dgm:prSet phldrT="[텍스트]" custT="1"/>
      <dgm:spPr/>
      <dgm:t>
        <a:bodyPr anchor="ctr"/>
        <a:lstStyle/>
        <a:p>
          <a:pPr latinLnBrk="1"/>
          <a:r>
            <a:rPr lang="ko-KR" altLang="en-US" sz="1050" dirty="0" smtClean="0"/>
            <a:t>최신 자료 검색 및 </a:t>
          </a:r>
          <a:r>
            <a:rPr lang="en-US" altLang="ko-KR" sz="1050" dirty="0" smtClean="0"/>
            <a:t>SR </a:t>
          </a:r>
          <a:r>
            <a:rPr lang="ko-KR" altLang="en-US" sz="1050" dirty="0" smtClean="0"/>
            <a:t>진행</a:t>
          </a:r>
          <a:r>
            <a:rPr lang="en-US" altLang="ko-KR" sz="1050" dirty="0" smtClean="0"/>
            <a:t> </a:t>
          </a:r>
          <a:endParaRPr lang="ko-KR" altLang="en-US" sz="1050" dirty="0"/>
        </a:p>
      </dgm:t>
    </dgm:pt>
    <dgm:pt modelId="{A12885DB-300C-4E06-8E35-D53763756659}" type="parTrans" cxnId="{DF66FF54-1EEC-49A5-9129-6EF3C3B3D4F9}">
      <dgm:prSet/>
      <dgm:spPr/>
      <dgm:t>
        <a:bodyPr/>
        <a:lstStyle/>
        <a:p>
          <a:pPr latinLnBrk="1"/>
          <a:endParaRPr lang="ko-KR" altLang="en-US"/>
        </a:p>
      </dgm:t>
    </dgm:pt>
    <dgm:pt modelId="{270DDE23-AF38-48DF-B59C-F5D10CBC0D19}" type="sibTrans" cxnId="{DF66FF54-1EEC-49A5-9129-6EF3C3B3D4F9}">
      <dgm:prSet/>
      <dgm:spPr/>
      <dgm:t>
        <a:bodyPr/>
        <a:lstStyle/>
        <a:p>
          <a:pPr latinLnBrk="1"/>
          <a:endParaRPr lang="ko-KR" altLang="en-US"/>
        </a:p>
      </dgm:t>
    </dgm:pt>
    <dgm:pt modelId="{357093C4-E7D7-43B3-AE51-F9EF98AB9215}" type="pres">
      <dgm:prSet presAssocID="{2CD61403-8B20-4234-8BEE-CA729339112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EE14E9-877A-47C0-871C-2088BD373C9E}" type="pres">
      <dgm:prSet presAssocID="{241DF20D-083C-4334-BFBB-1A4DB4FB6F20}" presName="thickLine" presStyleLbl="alignNode1" presStyleIdx="0" presStyleCnt="3"/>
      <dgm:spPr/>
    </dgm:pt>
    <dgm:pt modelId="{628789E6-E5BE-4F96-901C-C8B54D7DC8F7}" type="pres">
      <dgm:prSet presAssocID="{241DF20D-083C-4334-BFBB-1A4DB4FB6F20}" presName="horz1" presStyleCnt="0"/>
      <dgm:spPr/>
    </dgm:pt>
    <dgm:pt modelId="{C654DBF4-371A-43E8-8400-0770593E721C}" type="pres">
      <dgm:prSet presAssocID="{241DF20D-083C-4334-BFBB-1A4DB4FB6F20}" presName="tx1" presStyleLbl="revTx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D436D9C5-379B-44D0-854E-0298B687E82C}" type="pres">
      <dgm:prSet presAssocID="{241DF20D-083C-4334-BFBB-1A4DB4FB6F20}" presName="vert1" presStyleCnt="0"/>
      <dgm:spPr/>
    </dgm:pt>
    <dgm:pt modelId="{499BFEBB-D27A-4E9C-AE12-12D5D3C7D506}" type="pres">
      <dgm:prSet presAssocID="{8646516F-BB8A-403E-92B1-790CCAC68F0E}" presName="vertSpace2a" presStyleCnt="0"/>
      <dgm:spPr/>
    </dgm:pt>
    <dgm:pt modelId="{F618939C-D05B-4297-85DD-B1D60288E2A0}" type="pres">
      <dgm:prSet presAssocID="{8646516F-BB8A-403E-92B1-790CCAC68F0E}" presName="horz2" presStyleCnt="0"/>
      <dgm:spPr/>
    </dgm:pt>
    <dgm:pt modelId="{B5704C83-185A-495E-A9DE-2DCA661653DB}" type="pres">
      <dgm:prSet presAssocID="{8646516F-BB8A-403E-92B1-790CCAC68F0E}" presName="horzSpace2" presStyleCnt="0"/>
      <dgm:spPr/>
    </dgm:pt>
    <dgm:pt modelId="{0FEBEB56-3FCD-4F83-9A7F-07880243A633}" type="pres">
      <dgm:prSet presAssocID="{8646516F-BB8A-403E-92B1-790CCAC68F0E}" presName="tx2" presStyleLbl="revTx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F3477C31-A71C-44E5-AECF-536B3C32483B}" type="pres">
      <dgm:prSet presAssocID="{8646516F-BB8A-403E-92B1-790CCAC68F0E}" presName="vert2" presStyleCnt="0"/>
      <dgm:spPr/>
    </dgm:pt>
    <dgm:pt modelId="{AAB5365E-6836-4934-8A45-E0D5530CDC0D}" type="pres">
      <dgm:prSet presAssocID="{FB547D3C-4928-41B6-B0B3-6F0CBF115309}" presName="horz3" presStyleCnt="0"/>
      <dgm:spPr/>
    </dgm:pt>
    <dgm:pt modelId="{D504FF79-713B-462F-A6DD-8010B766AF69}" type="pres">
      <dgm:prSet presAssocID="{FB547D3C-4928-41B6-B0B3-6F0CBF115309}" presName="horzSpace3" presStyleCnt="0"/>
      <dgm:spPr/>
    </dgm:pt>
    <dgm:pt modelId="{1BF7DB6B-0411-4645-8176-15C71AC1E9D5}" type="pres">
      <dgm:prSet presAssocID="{FB547D3C-4928-41B6-B0B3-6F0CBF115309}" presName="tx3" presStyleLbl="revTx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CD451FD3-DB48-4F19-810D-DA00AEC81B5C}" type="pres">
      <dgm:prSet presAssocID="{FB547D3C-4928-41B6-B0B3-6F0CBF115309}" presName="vert3" presStyleCnt="0"/>
      <dgm:spPr/>
    </dgm:pt>
    <dgm:pt modelId="{3662C9E6-BE37-4C18-A676-CE2F68AB2D22}" type="pres">
      <dgm:prSet presAssocID="{BFD1A6A5-36AA-4D06-9C8B-766E3D93833A}" presName="thinLine3" presStyleLbl="callout" presStyleIdx="0" presStyleCnt="8"/>
      <dgm:spPr/>
    </dgm:pt>
    <dgm:pt modelId="{44E68DDA-3AF9-4B48-85FB-CB72385374CD}" type="pres">
      <dgm:prSet presAssocID="{F9371277-0F92-4AED-95F7-36EE916AA3D0}" presName="horz3" presStyleCnt="0"/>
      <dgm:spPr/>
    </dgm:pt>
    <dgm:pt modelId="{8E5F9DEB-143A-4775-8511-8F1D02C8AA66}" type="pres">
      <dgm:prSet presAssocID="{F9371277-0F92-4AED-95F7-36EE916AA3D0}" presName="horzSpace3" presStyleCnt="0"/>
      <dgm:spPr/>
    </dgm:pt>
    <dgm:pt modelId="{6B058F9C-2E5E-46FB-862B-99407ED7151B}" type="pres">
      <dgm:prSet presAssocID="{F9371277-0F92-4AED-95F7-36EE916AA3D0}" presName="tx3" presStyleLbl="revTx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2180ECA8-6535-46ED-AA42-5CC11C3FCC0F}" type="pres">
      <dgm:prSet presAssocID="{F9371277-0F92-4AED-95F7-36EE916AA3D0}" presName="vert3" presStyleCnt="0"/>
      <dgm:spPr/>
    </dgm:pt>
    <dgm:pt modelId="{16B5965A-80CF-4A3B-A365-930F87E61AB0}" type="pres">
      <dgm:prSet presAssocID="{8646516F-BB8A-403E-92B1-790CCAC68F0E}" presName="thinLine2b" presStyleLbl="callout" presStyleIdx="1" presStyleCnt="8" custLinFactNeighborY="42785"/>
      <dgm:spPr/>
    </dgm:pt>
    <dgm:pt modelId="{9B7371D4-D88E-4522-ABBD-8E11941D29E3}" type="pres">
      <dgm:prSet presAssocID="{8646516F-BB8A-403E-92B1-790CCAC68F0E}" presName="vertSpace2b" presStyleCnt="0"/>
      <dgm:spPr/>
    </dgm:pt>
    <dgm:pt modelId="{D6CFDE39-239B-45AA-A9B1-7B6A7C734491}" type="pres">
      <dgm:prSet presAssocID="{06C13B94-A507-4207-8FC6-0AA27E839C52}" presName="thickLine" presStyleLbl="alignNode1" presStyleIdx="1" presStyleCnt="3" custLinFactNeighborY="-1935"/>
      <dgm:spPr/>
    </dgm:pt>
    <dgm:pt modelId="{76BD4672-9BBB-4154-A014-5747905B38A7}" type="pres">
      <dgm:prSet presAssocID="{06C13B94-A507-4207-8FC6-0AA27E839C52}" presName="horz1" presStyleCnt="0"/>
      <dgm:spPr/>
    </dgm:pt>
    <dgm:pt modelId="{99B26B9C-D295-48B7-9CFB-57867CEDD309}" type="pres">
      <dgm:prSet presAssocID="{06C13B94-A507-4207-8FC6-0AA27E839C52}" presName="tx1" presStyleLbl="revTx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DC9CA71-75A8-4201-A1BF-1D01A7FA6C36}" type="pres">
      <dgm:prSet presAssocID="{06C13B94-A507-4207-8FC6-0AA27E839C52}" presName="vert1" presStyleCnt="0"/>
      <dgm:spPr/>
    </dgm:pt>
    <dgm:pt modelId="{B4898DCD-2D99-4069-B0BE-621E190D211C}" type="pres">
      <dgm:prSet presAssocID="{576FCD6D-8AE9-4802-B13F-92E06850DFDB}" presName="vertSpace2a" presStyleCnt="0"/>
      <dgm:spPr/>
    </dgm:pt>
    <dgm:pt modelId="{B60962F6-3FC7-4D65-A06C-D075BF5F6757}" type="pres">
      <dgm:prSet presAssocID="{576FCD6D-8AE9-4802-B13F-92E06850DFDB}" presName="horz2" presStyleCnt="0"/>
      <dgm:spPr/>
    </dgm:pt>
    <dgm:pt modelId="{2E10C937-DC56-4089-934A-705C829D2D78}" type="pres">
      <dgm:prSet presAssocID="{576FCD6D-8AE9-4802-B13F-92E06850DFDB}" presName="horzSpace2" presStyleCnt="0"/>
      <dgm:spPr/>
    </dgm:pt>
    <dgm:pt modelId="{A25F7297-0C24-4F4F-8AA2-3351F56BC1AA}" type="pres">
      <dgm:prSet presAssocID="{576FCD6D-8AE9-4802-B13F-92E06850DFDB}" presName="tx2" presStyleLbl="revTx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93411028-01F7-4CB5-968F-4900149C67A6}" type="pres">
      <dgm:prSet presAssocID="{576FCD6D-8AE9-4802-B13F-92E06850DFDB}" presName="vert2" presStyleCnt="0"/>
      <dgm:spPr/>
    </dgm:pt>
    <dgm:pt modelId="{B85673AD-20C9-4997-A75D-2AC8AAF19265}" type="pres">
      <dgm:prSet presAssocID="{679A4B5E-AE3B-4B8C-B6A0-8BBCA7B39C21}" presName="horz3" presStyleCnt="0"/>
      <dgm:spPr/>
    </dgm:pt>
    <dgm:pt modelId="{84A3726A-1451-48C0-9CFF-A5B729710B2A}" type="pres">
      <dgm:prSet presAssocID="{679A4B5E-AE3B-4B8C-B6A0-8BBCA7B39C21}" presName="horzSpace3" presStyleCnt="0"/>
      <dgm:spPr/>
    </dgm:pt>
    <dgm:pt modelId="{4192F8CE-3DF9-4AD6-90BB-7E6EF97E901C}" type="pres">
      <dgm:prSet presAssocID="{679A4B5E-AE3B-4B8C-B6A0-8BBCA7B39C21}" presName="tx3" presStyleLbl="revTx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3DBA56C8-F946-487D-9D84-C5BF5ACDDACE}" type="pres">
      <dgm:prSet presAssocID="{679A4B5E-AE3B-4B8C-B6A0-8BBCA7B39C21}" presName="vert3" presStyleCnt="0"/>
      <dgm:spPr/>
    </dgm:pt>
    <dgm:pt modelId="{4EC4414C-046C-4F54-A975-E233573C55D4}" type="pres">
      <dgm:prSet presAssocID="{C2703AB6-8B20-4F22-92AA-E86CD0C276F5}" presName="thinLine3" presStyleLbl="callout" presStyleIdx="2" presStyleCnt="8"/>
      <dgm:spPr/>
    </dgm:pt>
    <dgm:pt modelId="{A48BBB88-54C4-4BB6-96BE-735C964C928B}" type="pres">
      <dgm:prSet presAssocID="{9D38FB94-037A-4C94-A630-F1DF5549AC08}" presName="horz3" presStyleCnt="0"/>
      <dgm:spPr/>
    </dgm:pt>
    <dgm:pt modelId="{AEC36A5C-9782-4990-ADE9-F8BE4272D9E5}" type="pres">
      <dgm:prSet presAssocID="{9D38FB94-037A-4C94-A630-F1DF5549AC08}" presName="horzSpace3" presStyleCnt="0"/>
      <dgm:spPr/>
    </dgm:pt>
    <dgm:pt modelId="{FBCE437C-8F16-4F84-9963-8BCA237E1FD3}" type="pres">
      <dgm:prSet presAssocID="{9D38FB94-037A-4C94-A630-F1DF5549AC08}" presName="tx3" presStyleLbl="revTx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BCC2711A-14DA-4142-B5D3-16C64DA2342C}" type="pres">
      <dgm:prSet presAssocID="{9D38FB94-037A-4C94-A630-F1DF5549AC08}" presName="vert3" presStyleCnt="0"/>
      <dgm:spPr/>
    </dgm:pt>
    <dgm:pt modelId="{ED69E92D-C273-4A37-9CD1-7C52C8142C6F}" type="pres">
      <dgm:prSet presAssocID="{576FCD6D-8AE9-4802-B13F-92E06850DFDB}" presName="thinLine2b" presStyleLbl="callout" presStyleIdx="3" presStyleCnt="8"/>
      <dgm:spPr/>
    </dgm:pt>
    <dgm:pt modelId="{C34EAD2C-663B-4932-A273-5D169BD2F448}" type="pres">
      <dgm:prSet presAssocID="{576FCD6D-8AE9-4802-B13F-92E06850DFDB}" presName="vertSpace2b" presStyleCnt="0"/>
      <dgm:spPr/>
    </dgm:pt>
    <dgm:pt modelId="{E82BB97E-E9A2-4F3D-8371-EB8892EA315C}" type="pres">
      <dgm:prSet presAssocID="{16C3AA65-3058-4B85-93B8-E178075F72BF}" presName="thickLine" presStyleLbl="alignNode1" presStyleIdx="2" presStyleCnt="3" custLinFactNeighborY="-3983"/>
      <dgm:spPr/>
    </dgm:pt>
    <dgm:pt modelId="{1F563E0C-6AF8-437B-A4C3-EEB255731675}" type="pres">
      <dgm:prSet presAssocID="{16C3AA65-3058-4B85-93B8-E178075F72BF}" presName="horz1" presStyleCnt="0"/>
      <dgm:spPr/>
    </dgm:pt>
    <dgm:pt modelId="{51D38FC8-49CA-4E29-81F7-F6DC39E01061}" type="pres">
      <dgm:prSet presAssocID="{16C3AA65-3058-4B85-93B8-E178075F72BF}" presName="tx1" presStyleLbl="revTx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CDFAF5A9-16FA-4222-A85F-B55904BF3A90}" type="pres">
      <dgm:prSet presAssocID="{16C3AA65-3058-4B85-93B8-E178075F72BF}" presName="vert1" presStyleCnt="0"/>
      <dgm:spPr/>
    </dgm:pt>
    <dgm:pt modelId="{64B73643-EB2C-4820-9A18-DC4DFA0A20FC}" type="pres">
      <dgm:prSet presAssocID="{A3EB5F48-11DD-4F26-8DA0-6A1B9D462ED3}" presName="vertSpace2a" presStyleCnt="0"/>
      <dgm:spPr/>
    </dgm:pt>
    <dgm:pt modelId="{23C640B3-B95B-4A1B-86DF-97BD2920EA6D}" type="pres">
      <dgm:prSet presAssocID="{A3EB5F48-11DD-4F26-8DA0-6A1B9D462ED3}" presName="horz2" presStyleCnt="0"/>
      <dgm:spPr/>
    </dgm:pt>
    <dgm:pt modelId="{E26482EA-7D47-4153-9685-A65D71EC41B5}" type="pres">
      <dgm:prSet presAssocID="{A3EB5F48-11DD-4F26-8DA0-6A1B9D462ED3}" presName="horzSpace2" presStyleCnt="0"/>
      <dgm:spPr/>
    </dgm:pt>
    <dgm:pt modelId="{B65B93ED-A2BD-42D1-A60E-D58073BEF3CF}" type="pres">
      <dgm:prSet presAssocID="{A3EB5F48-11DD-4F26-8DA0-6A1B9D462ED3}" presName="tx2" presStyleLbl="revTx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6754D3F8-C99A-4999-B569-E7C8B97FDFAE}" type="pres">
      <dgm:prSet presAssocID="{A3EB5F48-11DD-4F26-8DA0-6A1B9D462ED3}" presName="vert2" presStyleCnt="0"/>
      <dgm:spPr/>
    </dgm:pt>
    <dgm:pt modelId="{AF88CFAB-F7EB-4613-BC81-26087F6F2314}" type="pres">
      <dgm:prSet presAssocID="{8AD497EF-5F2C-45C3-858C-772B6E4522A1}" presName="horz3" presStyleCnt="0"/>
      <dgm:spPr/>
    </dgm:pt>
    <dgm:pt modelId="{923896CB-10DE-4D67-85D7-A475439335DD}" type="pres">
      <dgm:prSet presAssocID="{8AD497EF-5F2C-45C3-858C-772B6E4522A1}" presName="horzSpace3" presStyleCnt="0"/>
      <dgm:spPr/>
    </dgm:pt>
    <dgm:pt modelId="{ED17F252-E598-446A-8E85-9B629527DE22}" type="pres">
      <dgm:prSet presAssocID="{8AD497EF-5F2C-45C3-858C-772B6E4522A1}" presName="tx3" presStyleLbl="revTx" presStyleIdx="10" presStyleCnt="16" custLinFactNeighborY="-18985"/>
      <dgm:spPr/>
      <dgm:t>
        <a:bodyPr/>
        <a:lstStyle/>
        <a:p>
          <a:pPr latinLnBrk="1"/>
          <a:endParaRPr lang="ko-KR" altLang="en-US"/>
        </a:p>
      </dgm:t>
    </dgm:pt>
    <dgm:pt modelId="{CD5E0986-B971-498E-A27D-6DA69DE739FE}" type="pres">
      <dgm:prSet presAssocID="{8AD497EF-5F2C-45C3-858C-772B6E4522A1}" presName="vert3" presStyleCnt="0"/>
      <dgm:spPr/>
    </dgm:pt>
    <dgm:pt modelId="{A3AD15A3-64AC-4F42-9281-993029DA2C78}" type="pres">
      <dgm:prSet presAssocID="{7F23089F-30FA-40E4-A69D-FB65B8C6BC3B}" presName="thinLine3" presStyleLbl="callout" presStyleIdx="4" presStyleCnt="8"/>
      <dgm:spPr/>
    </dgm:pt>
    <dgm:pt modelId="{DE21D540-8181-4528-B61E-6A36F2E4759F}" type="pres">
      <dgm:prSet presAssocID="{C343ED79-65F2-4123-B0B8-935AB4B376E4}" presName="horz3" presStyleCnt="0"/>
      <dgm:spPr/>
    </dgm:pt>
    <dgm:pt modelId="{3103F03F-29E8-41A8-B462-312F9ED932A5}" type="pres">
      <dgm:prSet presAssocID="{C343ED79-65F2-4123-B0B8-935AB4B376E4}" presName="horzSpace3" presStyleCnt="0"/>
      <dgm:spPr/>
    </dgm:pt>
    <dgm:pt modelId="{E28278FC-565A-4352-ADEB-DD3EE4351DB0}" type="pres">
      <dgm:prSet presAssocID="{C343ED79-65F2-4123-B0B8-935AB4B376E4}" presName="tx3" presStyleLbl="revTx" presStyleIdx="11" presStyleCnt="16" custLinFactNeighborY="12381"/>
      <dgm:spPr/>
      <dgm:t>
        <a:bodyPr/>
        <a:lstStyle/>
        <a:p>
          <a:pPr latinLnBrk="1"/>
          <a:endParaRPr lang="ko-KR" altLang="en-US"/>
        </a:p>
      </dgm:t>
    </dgm:pt>
    <dgm:pt modelId="{1ED33F29-BF8C-4172-9208-C62DB27BEF24}" type="pres">
      <dgm:prSet presAssocID="{C343ED79-65F2-4123-B0B8-935AB4B376E4}" presName="vert3" presStyleCnt="0"/>
      <dgm:spPr/>
    </dgm:pt>
    <dgm:pt modelId="{25535F12-C693-4650-8FEA-2ED0669D0D47}" type="pres">
      <dgm:prSet presAssocID="{A3EB5F48-11DD-4F26-8DA0-6A1B9D462ED3}" presName="thinLine2b" presStyleLbl="callout" presStyleIdx="5" presStyleCnt="8" custLinFactY="121807" custLinFactNeighborY="200000"/>
      <dgm:spPr/>
    </dgm:pt>
    <dgm:pt modelId="{1943D964-F359-4E95-AB1A-52DEDCEFB654}" type="pres">
      <dgm:prSet presAssocID="{A3EB5F48-11DD-4F26-8DA0-6A1B9D462ED3}" presName="vertSpace2b" presStyleCnt="0"/>
      <dgm:spPr/>
    </dgm:pt>
    <dgm:pt modelId="{FD9277E9-B36F-4175-BA2C-F1C4E2C2F839}" type="pres">
      <dgm:prSet presAssocID="{AF4A8430-8578-4F1E-9C20-A6A0D17BB279}" presName="horz2" presStyleCnt="0"/>
      <dgm:spPr/>
    </dgm:pt>
    <dgm:pt modelId="{7968ED24-A13A-442D-96FA-93549619AD90}" type="pres">
      <dgm:prSet presAssocID="{AF4A8430-8578-4F1E-9C20-A6A0D17BB279}" presName="horzSpace2" presStyleCnt="0"/>
      <dgm:spPr/>
    </dgm:pt>
    <dgm:pt modelId="{F77E6598-D3EA-49FA-901B-30DA827E33CD}" type="pres">
      <dgm:prSet presAssocID="{AF4A8430-8578-4F1E-9C20-A6A0D17BB279}" presName="tx2" presStyleLbl="revTx" presStyleIdx="12" presStyleCnt="16" custScaleY="73968" custLinFactNeighborY="18030"/>
      <dgm:spPr/>
      <dgm:t>
        <a:bodyPr/>
        <a:lstStyle/>
        <a:p>
          <a:pPr latinLnBrk="1"/>
          <a:endParaRPr lang="ko-KR" altLang="en-US"/>
        </a:p>
      </dgm:t>
    </dgm:pt>
    <dgm:pt modelId="{5F16AFB2-D176-4A01-8FFA-EA125470E08C}" type="pres">
      <dgm:prSet presAssocID="{AF4A8430-8578-4F1E-9C20-A6A0D17BB279}" presName="vert2" presStyleCnt="0"/>
      <dgm:spPr/>
    </dgm:pt>
    <dgm:pt modelId="{DFC48901-6391-4949-95E7-867163224DB1}" type="pres">
      <dgm:prSet presAssocID="{C124E37A-5F54-4A62-B68F-117C112004B8}" presName="horz3" presStyleCnt="0"/>
      <dgm:spPr/>
    </dgm:pt>
    <dgm:pt modelId="{A6794F16-21A5-49DF-A5DE-565288B336DF}" type="pres">
      <dgm:prSet presAssocID="{C124E37A-5F54-4A62-B68F-117C112004B8}" presName="horzSpace3" presStyleCnt="0"/>
      <dgm:spPr/>
    </dgm:pt>
    <dgm:pt modelId="{677C2C25-5078-4938-BCD4-7D85B2D21793}" type="pres">
      <dgm:prSet presAssocID="{C124E37A-5F54-4A62-B68F-117C112004B8}" presName="tx3" presStyleLbl="revTx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407EACD2-CFD2-4007-8C12-E359A5D9B2B8}" type="pres">
      <dgm:prSet presAssocID="{C124E37A-5F54-4A62-B68F-117C112004B8}" presName="vert3" presStyleCnt="0"/>
      <dgm:spPr/>
    </dgm:pt>
    <dgm:pt modelId="{FA7F83EA-E5C4-4374-B5EC-C4E6073A4B28}" type="pres">
      <dgm:prSet presAssocID="{AF4A8430-8578-4F1E-9C20-A6A0D17BB279}" presName="thinLine2b" presStyleLbl="callout" presStyleIdx="6" presStyleCnt="8"/>
      <dgm:spPr/>
    </dgm:pt>
    <dgm:pt modelId="{B705082A-DA97-4B6D-981F-BA03DAD39391}" type="pres">
      <dgm:prSet presAssocID="{AF4A8430-8578-4F1E-9C20-A6A0D17BB279}" presName="vertSpace2b" presStyleCnt="0"/>
      <dgm:spPr/>
    </dgm:pt>
    <dgm:pt modelId="{B4E8CF12-15E9-4387-BF2E-78919FDED0D5}" type="pres">
      <dgm:prSet presAssocID="{F98A78BC-6C9F-4D28-89BE-FD627679BD13}" presName="horz2" presStyleCnt="0"/>
      <dgm:spPr/>
    </dgm:pt>
    <dgm:pt modelId="{217A5B3B-D204-4F73-95B4-CE68E019D023}" type="pres">
      <dgm:prSet presAssocID="{F98A78BC-6C9F-4D28-89BE-FD627679BD13}" presName="horzSpace2" presStyleCnt="0"/>
      <dgm:spPr/>
    </dgm:pt>
    <dgm:pt modelId="{3B2FD36C-38F7-46BE-A4BA-5EC0D2D6A34D}" type="pres">
      <dgm:prSet presAssocID="{F98A78BC-6C9F-4D28-89BE-FD627679BD13}" presName="tx2" presStyleLbl="revTx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6898BE4B-ADD4-4E9C-B29A-7305E256620E}" type="pres">
      <dgm:prSet presAssocID="{F98A78BC-6C9F-4D28-89BE-FD627679BD13}" presName="vert2" presStyleCnt="0"/>
      <dgm:spPr/>
    </dgm:pt>
    <dgm:pt modelId="{6C3B2FE6-7A2C-4F69-93CC-B454FEDE6D6A}" type="pres">
      <dgm:prSet presAssocID="{6EEF9AF7-183A-4286-B6C6-0F1E0ADDB58A}" presName="horz3" presStyleCnt="0"/>
      <dgm:spPr/>
    </dgm:pt>
    <dgm:pt modelId="{A8784861-7809-4BD9-B457-F2293E031B95}" type="pres">
      <dgm:prSet presAssocID="{6EEF9AF7-183A-4286-B6C6-0F1E0ADDB58A}" presName="horzSpace3" presStyleCnt="0"/>
      <dgm:spPr/>
    </dgm:pt>
    <dgm:pt modelId="{A7698DD6-5AAC-423C-A66C-1C063F599395}" type="pres">
      <dgm:prSet presAssocID="{6EEF9AF7-183A-4286-B6C6-0F1E0ADDB58A}" presName="tx3" presStyleLbl="revTx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54DDCF39-8590-4842-8B91-0C37E4C4339C}" type="pres">
      <dgm:prSet presAssocID="{6EEF9AF7-183A-4286-B6C6-0F1E0ADDB58A}" presName="vert3" presStyleCnt="0"/>
      <dgm:spPr/>
    </dgm:pt>
    <dgm:pt modelId="{AAF6ACE0-AA33-4D1B-BCF2-587FC04169A3}" type="pres">
      <dgm:prSet presAssocID="{F98A78BC-6C9F-4D28-89BE-FD627679BD13}" presName="thinLine2b" presStyleLbl="callout" presStyleIdx="7" presStyleCnt="8"/>
      <dgm:spPr/>
    </dgm:pt>
    <dgm:pt modelId="{B0432EDF-7822-45DC-A55B-91CCBED4286A}" type="pres">
      <dgm:prSet presAssocID="{F98A78BC-6C9F-4D28-89BE-FD627679BD13}" presName="vertSpace2b" presStyleCnt="0"/>
      <dgm:spPr/>
    </dgm:pt>
  </dgm:ptLst>
  <dgm:cxnLst>
    <dgm:cxn modelId="{83771A4B-D8F0-4BF1-8453-AFCC0B9BC580}" srcId="{A3EB5F48-11DD-4F26-8DA0-6A1B9D462ED3}" destId="{C343ED79-65F2-4123-B0B8-935AB4B376E4}" srcOrd="1" destOrd="0" parTransId="{1BB17E37-535E-4EBB-94E6-02C151357BA6}" sibTransId="{8B8380CF-BBD3-47D2-8243-BC98A0307B59}"/>
    <dgm:cxn modelId="{5A32B477-E283-4697-A3F0-7A30EB3FCB5D}" type="presOf" srcId="{2CD61403-8B20-4234-8BEE-CA729339112E}" destId="{357093C4-E7D7-43B3-AE51-F9EF98AB9215}" srcOrd="0" destOrd="0" presId="urn:microsoft.com/office/officeart/2008/layout/LinedList"/>
    <dgm:cxn modelId="{D954B3F3-0C6C-4AAE-9629-AB42625C536D}" type="presOf" srcId="{9D38FB94-037A-4C94-A630-F1DF5549AC08}" destId="{FBCE437C-8F16-4F84-9963-8BCA237E1FD3}" srcOrd="0" destOrd="0" presId="urn:microsoft.com/office/officeart/2008/layout/LinedList"/>
    <dgm:cxn modelId="{759567B2-16D3-46AD-81A1-96F3DAE37465}" srcId="{8646516F-BB8A-403E-92B1-790CCAC68F0E}" destId="{FB547D3C-4928-41B6-B0B3-6F0CBF115309}" srcOrd="0" destOrd="0" parTransId="{760AA9CF-0D69-49DE-A7F6-70475D2F2DF1}" sibTransId="{BFD1A6A5-36AA-4D06-9C8B-766E3D93833A}"/>
    <dgm:cxn modelId="{F1C0FEED-5320-438B-A0E3-41F14062A0E3}" type="presOf" srcId="{241DF20D-083C-4334-BFBB-1A4DB4FB6F20}" destId="{C654DBF4-371A-43E8-8400-0770593E721C}" srcOrd="0" destOrd="0" presId="urn:microsoft.com/office/officeart/2008/layout/LinedList"/>
    <dgm:cxn modelId="{FC6F09CD-6917-4BDB-B1D6-1935188A6328}" srcId="{2CD61403-8B20-4234-8BEE-CA729339112E}" destId="{241DF20D-083C-4334-BFBB-1A4DB4FB6F20}" srcOrd="0" destOrd="0" parTransId="{3C146394-D4C4-4970-B359-5C7723880C41}" sibTransId="{861005B8-0D6E-46E5-BED1-A5A8AEE858E6}"/>
    <dgm:cxn modelId="{5A75259C-BC0C-4BE4-BB73-0C635DE6D704}" type="presOf" srcId="{F9371277-0F92-4AED-95F7-36EE916AA3D0}" destId="{6B058F9C-2E5E-46FB-862B-99407ED7151B}" srcOrd="0" destOrd="0" presId="urn:microsoft.com/office/officeart/2008/layout/LinedList"/>
    <dgm:cxn modelId="{96BCB579-0C65-4176-A738-961F1857CD0E}" srcId="{2CD61403-8B20-4234-8BEE-CA729339112E}" destId="{06C13B94-A507-4207-8FC6-0AA27E839C52}" srcOrd="1" destOrd="0" parTransId="{A14CC17B-DE5E-4B61-BD99-423F04A434BB}" sibTransId="{D667A3EA-6E4A-4607-A764-2C3C32F4CF32}"/>
    <dgm:cxn modelId="{4FD58CAC-2AD5-41D1-9684-E433C4EA5168}" type="presOf" srcId="{C343ED79-65F2-4123-B0B8-935AB4B376E4}" destId="{E28278FC-565A-4352-ADEB-DD3EE4351DB0}" srcOrd="0" destOrd="0" presId="urn:microsoft.com/office/officeart/2008/layout/LinedList"/>
    <dgm:cxn modelId="{B441F681-4A60-4D40-89CF-06033DE70468}" srcId="{AF4A8430-8578-4F1E-9C20-A6A0D17BB279}" destId="{C124E37A-5F54-4A62-B68F-117C112004B8}" srcOrd="0" destOrd="0" parTransId="{2CBF7E58-F600-4F38-88F6-987A95912DC9}" sibTransId="{F11238BD-BDFF-4031-9238-3BDBA57C6790}"/>
    <dgm:cxn modelId="{1370A009-162F-49E0-ADB4-6F638A1D2A66}" srcId="{2CD61403-8B20-4234-8BEE-CA729339112E}" destId="{16C3AA65-3058-4B85-93B8-E178075F72BF}" srcOrd="2" destOrd="0" parTransId="{57E842F7-6915-4357-B52E-97EACEF99FE7}" sibTransId="{A7FD85E3-578F-41CF-A864-934590A5BC83}"/>
    <dgm:cxn modelId="{B8A78F1C-4732-4A17-B544-421C25F54544}" type="presOf" srcId="{FB547D3C-4928-41B6-B0B3-6F0CBF115309}" destId="{1BF7DB6B-0411-4645-8176-15C71AC1E9D5}" srcOrd="0" destOrd="0" presId="urn:microsoft.com/office/officeart/2008/layout/LinedList"/>
    <dgm:cxn modelId="{EF7DBA3C-FCD4-49EF-BA19-6B8152CC6A43}" srcId="{16C3AA65-3058-4B85-93B8-E178075F72BF}" destId="{A3EB5F48-11DD-4F26-8DA0-6A1B9D462ED3}" srcOrd="0" destOrd="0" parTransId="{C3CCD0AC-5DF1-4C41-A195-EBDC813D162B}" sibTransId="{C3C34D7C-74A6-4A52-B8D4-6ACC09E8AB70}"/>
    <dgm:cxn modelId="{F1F609B4-1BC4-4F0B-8766-1864637B72AB}" srcId="{A3EB5F48-11DD-4F26-8DA0-6A1B9D462ED3}" destId="{8AD497EF-5F2C-45C3-858C-772B6E4522A1}" srcOrd="0" destOrd="0" parTransId="{BFD9C885-6834-4E46-9206-31CC49D78B8E}" sibTransId="{7F23089F-30FA-40E4-A69D-FB65B8C6BC3B}"/>
    <dgm:cxn modelId="{36C2E632-4590-4814-9884-17F4D4E8795F}" srcId="{8646516F-BB8A-403E-92B1-790CCAC68F0E}" destId="{F9371277-0F92-4AED-95F7-36EE916AA3D0}" srcOrd="1" destOrd="0" parTransId="{AA4B888B-654B-4EFE-AEC2-6E68B2B23EBE}" sibTransId="{90D7FFDF-6788-470D-BE97-6943A8CAE244}"/>
    <dgm:cxn modelId="{1E2C5AEC-140C-4AA1-BA78-54E48F80E73C}" type="presOf" srcId="{C124E37A-5F54-4A62-B68F-117C112004B8}" destId="{677C2C25-5078-4938-BCD4-7D85B2D21793}" srcOrd="0" destOrd="0" presId="urn:microsoft.com/office/officeart/2008/layout/LinedList"/>
    <dgm:cxn modelId="{96254D5C-BFF7-4B82-BE08-0E015BF99206}" type="presOf" srcId="{AF4A8430-8578-4F1E-9C20-A6A0D17BB279}" destId="{F77E6598-D3EA-49FA-901B-30DA827E33CD}" srcOrd="0" destOrd="0" presId="urn:microsoft.com/office/officeart/2008/layout/LinedList"/>
    <dgm:cxn modelId="{771B4908-58EC-499F-9414-A1DF20FE4ACB}" srcId="{576FCD6D-8AE9-4802-B13F-92E06850DFDB}" destId="{9D38FB94-037A-4C94-A630-F1DF5549AC08}" srcOrd="1" destOrd="0" parTransId="{3F6F93B8-1C9D-4B73-9E11-A89A23EE192E}" sibTransId="{65656080-3814-4C8B-89A2-06456141ED20}"/>
    <dgm:cxn modelId="{8ABD85E8-7CD6-4B30-934E-45121797F82B}" srcId="{576FCD6D-8AE9-4802-B13F-92E06850DFDB}" destId="{679A4B5E-AE3B-4B8C-B6A0-8BBCA7B39C21}" srcOrd="0" destOrd="0" parTransId="{4E4B6D14-2932-4F64-ABB3-A9995A4C6F53}" sibTransId="{C2703AB6-8B20-4F22-92AA-E86CD0C276F5}"/>
    <dgm:cxn modelId="{2442DA67-AFD7-4FCF-859F-01C82AABC64A}" srcId="{241DF20D-083C-4334-BFBB-1A4DB4FB6F20}" destId="{8646516F-BB8A-403E-92B1-790CCAC68F0E}" srcOrd="0" destOrd="0" parTransId="{60187BDF-FD22-4523-B4FF-3548212BD3C9}" sibTransId="{4B26DE5A-CEC5-4884-AC57-969170BCC638}"/>
    <dgm:cxn modelId="{3A03B87D-D374-45E1-BBEF-C4BB24D898E7}" type="presOf" srcId="{8AD497EF-5F2C-45C3-858C-772B6E4522A1}" destId="{ED17F252-E598-446A-8E85-9B629527DE22}" srcOrd="0" destOrd="0" presId="urn:microsoft.com/office/officeart/2008/layout/LinedList"/>
    <dgm:cxn modelId="{7A038172-F8BF-45B5-9322-0F9F4EB7F724}" srcId="{16C3AA65-3058-4B85-93B8-E178075F72BF}" destId="{F98A78BC-6C9F-4D28-89BE-FD627679BD13}" srcOrd="2" destOrd="0" parTransId="{B11727ED-0CCB-42E8-9A31-F809763843D6}" sibTransId="{495693E7-D879-4B47-B709-3F4AA3617581}"/>
    <dgm:cxn modelId="{4A24BC7B-4E3C-4371-9894-C2F740F306E9}" type="presOf" srcId="{A3EB5F48-11DD-4F26-8DA0-6A1B9D462ED3}" destId="{B65B93ED-A2BD-42D1-A60E-D58073BEF3CF}" srcOrd="0" destOrd="0" presId="urn:microsoft.com/office/officeart/2008/layout/LinedList"/>
    <dgm:cxn modelId="{B067548A-4B9A-46D6-9DC3-ABD0799EAD80}" type="presOf" srcId="{679A4B5E-AE3B-4B8C-B6A0-8BBCA7B39C21}" destId="{4192F8CE-3DF9-4AD6-90BB-7E6EF97E901C}" srcOrd="0" destOrd="0" presId="urn:microsoft.com/office/officeart/2008/layout/LinedList"/>
    <dgm:cxn modelId="{66846E36-7069-4A11-BC42-60CC686D2FD2}" type="presOf" srcId="{8646516F-BB8A-403E-92B1-790CCAC68F0E}" destId="{0FEBEB56-3FCD-4F83-9A7F-07880243A633}" srcOrd="0" destOrd="0" presId="urn:microsoft.com/office/officeart/2008/layout/LinedList"/>
    <dgm:cxn modelId="{C2E64C11-FE35-4D66-9A3A-AA4F93A2B3B2}" type="presOf" srcId="{6EEF9AF7-183A-4286-B6C6-0F1E0ADDB58A}" destId="{A7698DD6-5AAC-423C-A66C-1C063F599395}" srcOrd="0" destOrd="0" presId="urn:microsoft.com/office/officeart/2008/layout/LinedList"/>
    <dgm:cxn modelId="{075BF4D3-DE1E-4E2E-901D-4EE568FAA602}" type="presOf" srcId="{576FCD6D-8AE9-4802-B13F-92E06850DFDB}" destId="{A25F7297-0C24-4F4F-8AA2-3351F56BC1AA}" srcOrd="0" destOrd="0" presId="urn:microsoft.com/office/officeart/2008/layout/LinedList"/>
    <dgm:cxn modelId="{C9DD7D23-5A78-4450-A180-9875B11D116D}" type="presOf" srcId="{F98A78BC-6C9F-4D28-89BE-FD627679BD13}" destId="{3B2FD36C-38F7-46BE-A4BA-5EC0D2D6A34D}" srcOrd="0" destOrd="0" presId="urn:microsoft.com/office/officeart/2008/layout/LinedList"/>
    <dgm:cxn modelId="{A7108665-5C2E-4A9A-9CB3-5A34F02FEA87}" srcId="{16C3AA65-3058-4B85-93B8-E178075F72BF}" destId="{AF4A8430-8578-4F1E-9C20-A6A0D17BB279}" srcOrd="1" destOrd="0" parTransId="{0B341204-C880-4646-9C37-C165B37997E2}" sibTransId="{C20E41F1-6D33-4F70-A9E5-2E12D9C398E4}"/>
    <dgm:cxn modelId="{DF66FF54-1EEC-49A5-9129-6EF3C3B3D4F9}" srcId="{F98A78BC-6C9F-4D28-89BE-FD627679BD13}" destId="{6EEF9AF7-183A-4286-B6C6-0F1E0ADDB58A}" srcOrd="0" destOrd="0" parTransId="{A12885DB-300C-4E06-8E35-D53763756659}" sibTransId="{270DDE23-AF38-48DF-B59C-F5D10CBC0D19}"/>
    <dgm:cxn modelId="{472D1DCD-082E-4EFE-B2E0-E3E0E65D5F34}" type="presOf" srcId="{06C13B94-A507-4207-8FC6-0AA27E839C52}" destId="{99B26B9C-D295-48B7-9CFB-57867CEDD309}" srcOrd="0" destOrd="0" presId="urn:microsoft.com/office/officeart/2008/layout/LinedList"/>
    <dgm:cxn modelId="{78CEBAFC-2EED-4F30-8D9F-AE85356304B2}" type="presOf" srcId="{16C3AA65-3058-4B85-93B8-E178075F72BF}" destId="{51D38FC8-49CA-4E29-81F7-F6DC39E01061}" srcOrd="0" destOrd="0" presId="urn:microsoft.com/office/officeart/2008/layout/LinedList"/>
    <dgm:cxn modelId="{156334DB-5EB5-4655-A1FE-B0D8EDC7FC33}" srcId="{06C13B94-A507-4207-8FC6-0AA27E839C52}" destId="{576FCD6D-8AE9-4802-B13F-92E06850DFDB}" srcOrd="0" destOrd="0" parTransId="{8EC7C304-DC52-4C9A-A80A-D81037D4B459}" sibTransId="{89EC1557-1B2A-4CE8-A035-4050FCDA4EB9}"/>
    <dgm:cxn modelId="{40A23F8A-134B-4C4D-8618-603BBDC3A294}" type="presParOf" srcId="{357093C4-E7D7-43B3-AE51-F9EF98AB9215}" destId="{F1EE14E9-877A-47C0-871C-2088BD373C9E}" srcOrd="0" destOrd="0" presId="urn:microsoft.com/office/officeart/2008/layout/LinedList"/>
    <dgm:cxn modelId="{02942582-8157-41EE-95DD-6365DBC3FFA3}" type="presParOf" srcId="{357093C4-E7D7-43B3-AE51-F9EF98AB9215}" destId="{628789E6-E5BE-4F96-901C-C8B54D7DC8F7}" srcOrd="1" destOrd="0" presId="urn:microsoft.com/office/officeart/2008/layout/LinedList"/>
    <dgm:cxn modelId="{82F87F3E-BACA-4932-9E9E-8F5333927184}" type="presParOf" srcId="{628789E6-E5BE-4F96-901C-C8B54D7DC8F7}" destId="{C654DBF4-371A-43E8-8400-0770593E721C}" srcOrd="0" destOrd="0" presId="urn:microsoft.com/office/officeart/2008/layout/LinedList"/>
    <dgm:cxn modelId="{7080230F-6BCB-439F-9EEC-1E06CDB566A8}" type="presParOf" srcId="{628789E6-E5BE-4F96-901C-C8B54D7DC8F7}" destId="{D436D9C5-379B-44D0-854E-0298B687E82C}" srcOrd="1" destOrd="0" presId="urn:microsoft.com/office/officeart/2008/layout/LinedList"/>
    <dgm:cxn modelId="{BAE16F97-84AF-4F0F-945D-35943FE5BF7B}" type="presParOf" srcId="{D436D9C5-379B-44D0-854E-0298B687E82C}" destId="{499BFEBB-D27A-4E9C-AE12-12D5D3C7D506}" srcOrd="0" destOrd="0" presId="urn:microsoft.com/office/officeart/2008/layout/LinedList"/>
    <dgm:cxn modelId="{DB6DB889-49ED-4968-9ED1-507D83735981}" type="presParOf" srcId="{D436D9C5-379B-44D0-854E-0298B687E82C}" destId="{F618939C-D05B-4297-85DD-B1D60288E2A0}" srcOrd="1" destOrd="0" presId="urn:microsoft.com/office/officeart/2008/layout/LinedList"/>
    <dgm:cxn modelId="{D66E7BFA-5D85-486A-817D-98B2F3A93825}" type="presParOf" srcId="{F618939C-D05B-4297-85DD-B1D60288E2A0}" destId="{B5704C83-185A-495E-A9DE-2DCA661653DB}" srcOrd="0" destOrd="0" presId="urn:microsoft.com/office/officeart/2008/layout/LinedList"/>
    <dgm:cxn modelId="{7C32117F-BF0B-404D-9EDD-15D0256163DF}" type="presParOf" srcId="{F618939C-D05B-4297-85DD-B1D60288E2A0}" destId="{0FEBEB56-3FCD-4F83-9A7F-07880243A633}" srcOrd="1" destOrd="0" presId="urn:microsoft.com/office/officeart/2008/layout/LinedList"/>
    <dgm:cxn modelId="{B58C37AD-4A6D-4AD6-9DC0-CE9B38D83407}" type="presParOf" srcId="{F618939C-D05B-4297-85DD-B1D60288E2A0}" destId="{F3477C31-A71C-44E5-AECF-536B3C32483B}" srcOrd="2" destOrd="0" presId="urn:microsoft.com/office/officeart/2008/layout/LinedList"/>
    <dgm:cxn modelId="{2381AEDF-25EF-429A-BDC2-913E6059A875}" type="presParOf" srcId="{F3477C31-A71C-44E5-AECF-536B3C32483B}" destId="{AAB5365E-6836-4934-8A45-E0D5530CDC0D}" srcOrd="0" destOrd="0" presId="urn:microsoft.com/office/officeart/2008/layout/LinedList"/>
    <dgm:cxn modelId="{C5216C9B-9849-4EE2-A50E-DB7C4878E5F9}" type="presParOf" srcId="{AAB5365E-6836-4934-8A45-E0D5530CDC0D}" destId="{D504FF79-713B-462F-A6DD-8010B766AF69}" srcOrd="0" destOrd="0" presId="urn:microsoft.com/office/officeart/2008/layout/LinedList"/>
    <dgm:cxn modelId="{6C6F9428-4602-4FCE-BB86-B109C7EDD244}" type="presParOf" srcId="{AAB5365E-6836-4934-8A45-E0D5530CDC0D}" destId="{1BF7DB6B-0411-4645-8176-15C71AC1E9D5}" srcOrd="1" destOrd="0" presId="urn:microsoft.com/office/officeart/2008/layout/LinedList"/>
    <dgm:cxn modelId="{5EBEC65F-97CB-47D8-9D6C-DBC4A9679EB0}" type="presParOf" srcId="{AAB5365E-6836-4934-8A45-E0D5530CDC0D}" destId="{CD451FD3-DB48-4F19-810D-DA00AEC81B5C}" srcOrd="2" destOrd="0" presId="urn:microsoft.com/office/officeart/2008/layout/LinedList"/>
    <dgm:cxn modelId="{A7DAC4A1-AA3F-40BF-9411-EB394C78FFEA}" type="presParOf" srcId="{F3477C31-A71C-44E5-AECF-536B3C32483B}" destId="{3662C9E6-BE37-4C18-A676-CE2F68AB2D22}" srcOrd="1" destOrd="0" presId="urn:microsoft.com/office/officeart/2008/layout/LinedList"/>
    <dgm:cxn modelId="{171194F5-A0F2-4DAC-9F48-5B44C4229CDE}" type="presParOf" srcId="{F3477C31-A71C-44E5-AECF-536B3C32483B}" destId="{44E68DDA-3AF9-4B48-85FB-CB72385374CD}" srcOrd="2" destOrd="0" presId="urn:microsoft.com/office/officeart/2008/layout/LinedList"/>
    <dgm:cxn modelId="{28E18DD8-FD3D-4CF2-98AB-8FAD33086564}" type="presParOf" srcId="{44E68DDA-3AF9-4B48-85FB-CB72385374CD}" destId="{8E5F9DEB-143A-4775-8511-8F1D02C8AA66}" srcOrd="0" destOrd="0" presId="urn:microsoft.com/office/officeart/2008/layout/LinedList"/>
    <dgm:cxn modelId="{A6E390B3-32DF-4474-B2F3-521A40F9CC22}" type="presParOf" srcId="{44E68DDA-3AF9-4B48-85FB-CB72385374CD}" destId="{6B058F9C-2E5E-46FB-862B-99407ED7151B}" srcOrd="1" destOrd="0" presId="urn:microsoft.com/office/officeart/2008/layout/LinedList"/>
    <dgm:cxn modelId="{5EFEB86E-59FB-4ADB-9F94-2CEE458EDA97}" type="presParOf" srcId="{44E68DDA-3AF9-4B48-85FB-CB72385374CD}" destId="{2180ECA8-6535-46ED-AA42-5CC11C3FCC0F}" srcOrd="2" destOrd="0" presId="urn:microsoft.com/office/officeart/2008/layout/LinedList"/>
    <dgm:cxn modelId="{9D1F7BB7-132A-47AE-8352-67D961FD79FA}" type="presParOf" srcId="{D436D9C5-379B-44D0-854E-0298B687E82C}" destId="{16B5965A-80CF-4A3B-A365-930F87E61AB0}" srcOrd="2" destOrd="0" presId="urn:microsoft.com/office/officeart/2008/layout/LinedList"/>
    <dgm:cxn modelId="{44AFF0E6-030D-431B-8BF9-D5A7F45B22CA}" type="presParOf" srcId="{D436D9C5-379B-44D0-854E-0298B687E82C}" destId="{9B7371D4-D88E-4522-ABBD-8E11941D29E3}" srcOrd="3" destOrd="0" presId="urn:microsoft.com/office/officeart/2008/layout/LinedList"/>
    <dgm:cxn modelId="{7D2391C9-D3BE-4831-85C2-1B82C63655D4}" type="presParOf" srcId="{357093C4-E7D7-43B3-AE51-F9EF98AB9215}" destId="{D6CFDE39-239B-45AA-A9B1-7B6A7C734491}" srcOrd="2" destOrd="0" presId="urn:microsoft.com/office/officeart/2008/layout/LinedList"/>
    <dgm:cxn modelId="{0F453428-6F9F-47F2-8782-F70FA1389E16}" type="presParOf" srcId="{357093C4-E7D7-43B3-AE51-F9EF98AB9215}" destId="{76BD4672-9BBB-4154-A014-5747905B38A7}" srcOrd="3" destOrd="0" presId="urn:microsoft.com/office/officeart/2008/layout/LinedList"/>
    <dgm:cxn modelId="{FC4CD778-40EA-4344-8E4C-3F9F97EFF746}" type="presParOf" srcId="{76BD4672-9BBB-4154-A014-5747905B38A7}" destId="{99B26B9C-D295-48B7-9CFB-57867CEDD309}" srcOrd="0" destOrd="0" presId="urn:microsoft.com/office/officeart/2008/layout/LinedList"/>
    <dgm:cxn modelId="{677168ED-D123-4A7D-9CF9-A3ACD32DE649}" type="presParOf" srcId="{76BD4672-9BBB-4154-A014-5747905B38A7}" destId="{ADC9CA71-75A8-4201-A1BF-1D01A7FA6C36}" srcOrd="1" destOrd="0" presId="urn:microsoft.com/office/officeart/2008/layout/LinedList"/>
    <dgm:cxn modelId="{DCCE1FAF-E19F-44AF-8A77-4B25E552E23F}" type="presParOf" srcId="{ADC9CA71-75A8-4201-A1BF-1D01A7FA6C36}" destId="{B4898DCD-2D99-4069-B0BE-621E190D211C}" srcOrd="0" destOrd="0" presId="urn:microsoft.com/office/officeart/2008/layout/LinedList"/>
    <dgm:cxn modelId="{5858E6DB-2953-45C3-BD1D-4B2CA7BDA97B}" type="presParOf" srcId="{ADC9CA71-75A8-4201-A1BF-1D01A7FA6C36}" destId="{B60962F6-3FC7-4D65-A06C-D075BF5F6757}" srcOrd="1" destOrd="0" presId="urn:microsoft.com/office/officeart/2008/layout/LinedList"/>
    <dgm:cxn modelId="{55D9CB93-9B59-4376-AF75-CFA0B73CD833}" type="presParOf" srcId="{B60962F6-3FC7-4D65-A06C-D075BF5F6757}" destId="{2E10C937-DC56-4089-934A-705C829D2D78}" srcOrd="0" destOrd="0" presId="urn:microsoft.com/office/officeart/2008/layout/LinedList"/>
    <dgm:cxn modelId="{C9712129-5979-4B69-B9E2-CF691B81DBB2}" type="presParOf" srcId="{B60962F6-3FC7-4D65-A06C-D075BF5F6757}" destId="{A25F7297-0C24-4F4F-8AA2-3351F56BC1AA}" srcOrd="1" destOrd="0" presId="urn:microsoft.com/office/officeart/2008/layout/LinedList"/>
    <dgm:cxn modelId="{7578C595-F4BD-4D3D-8886-DA87B22CD0D4}" type="presParOf" srcId="{B60962F6-3FC7-4D65-A06C-D075BF5F6757}" destId="{93411028-01F7-4CB5-968F-4900149C67A6}" srcOrd="2" destOrd="0" presId="urn:microsoft.com/office/officeart/2008/layout/LinedList"/>
    <dgm:cxn modelId="{0231D174-3A74-4FE2-B7D0-138E1789150E}" type="presParOf" srcId="{93411028-01F7-4CB5-968F-4900149C67A6}" destId="{B85673AD-20C9-4997-A75D-2AC8AAF19265}" srcOrd="0" destOrd="0" presId="urn:microsoft.com/office/officeart/2008/layout/LinedList"/>
    <dgm:cxn modelId="{957ADA92-104A-49CE-A5F8-F654F6C525E4}" type="presParOf" srcId="{B85673AD-20C9-4997-A75D-2AC8AAF19265}" destId="{84A3726A-1451-48C0-9CFF-A5B729710B2A}" srcOrd="0" destOrd="0" presId="urn:microsoft.com/office/officeart/2008/layout/LinedList"/>
    <dgm:cxn modelId="{B54E85D1-0E9B-4B70-8C5B-11BBF8E70401}" type="presParOf" srcId="{B85673AD-20C9-4997-A75D-2AC8AAF19265}" destId="{4192F8CE-3DF9-4AD6-90BB-7E6EF97E901C}" srcOrd="1" destOrd="0" presId="urn:microsoft.com/office/officeart/2008/layout/LinedList"/>
    <dgm:cxn modelId="{9C383FA6-6E1F-4EE9-9FF5-9DFEDCEED38B}" type="presParOf" srcId="{B85673AD-20C9-4997-A75D-2AC8AAF19265}" destId="{3DBA56C8-F946-487D-9D84-C5BF5ACDDACE}" srcOrd="2" destOrd="0" presId="urn:microsoft.com/office/officeart/2008/layout/LinedList"/>
    <dgm:cxn modelId="{3FEE7E74-4419-40EF-8380-B0D99559D0BF}" type="presParOf" srcId="{93411028-01F7-4CB5-968F-4900149C67A6}" destId="{4EC4414C-046C-4F54-A975-E233573C55D4}" srcOrd="1" destOrd="0" presId="urn:microsoft.com/office/officeart/2008/layout/LinedList"/>
    <dgm:cxn modelId="{DC68B1DE-0451-4498-AEE3-E7912E8AEA12}" type="presParOf" srcId="{93411028-01F7-4CB5-968F-4900149C67A6}" destId="{A48BBB88-54C4-4BB6-96BE-735C964C928B}" srcOrd="2" destOrd="0" presId="urn:microsoft.com/office/officeart/2008/layout/LinedList"/>
    <dgm:cxn modelId="{019D0ECE-CD22-4CDA-81BB-247E2F0770DF}" type="presParOf" srcId="{A48BBB88-54C4-4BB6-96BE-735C964C928B}" destId="{AEC36A5C-9782-4990-ADE9-F8BE4272D9E5}" srcOrd="0" destOrd="0" presId="urn:microsoft.com/office/officeart/2008/layout/LinedList"/>
    <dgm:cxn modelId="{1C464DC2-4883-4C12-A78C-03CFA69D997F}" type="presParOf" srcId="{A48BBB88-54C4-4BB6-96BE-735C964C928B}" destId="{FBCE437C-8F16-4F84-9963-8BCA237E1FD3}" srcOrd="1" destOrd="0" presId="urn:microsoft.com/office/officeart/2008/layout/LinedList"/>
    <dgm:cxn modelId="{8CC24AF9-A3C7-4050-9E82-2747A7A147BE}" type="presParOf" srcId="{A48BBB88-54C4-4BB6-96BE-735C964C928B}" destId="{BCC2711A-14DA-4142-B5D3-16C64DA2342C}" srcOrd="2" destOrd="0" presId="urn:microsoft.com/office/officeart/2008/layout/LinedList"/>
    <dgm:cxn modelId="{60FF1A4E-FC70-49A5-B51F-3AF412591974}" type="presParOf" srcId="{ADC9CA71-75A8-4201-A1BF-1D01A7FA6C36}" destId="{ED69E92D-C273-4A37-9CD1-7C52C8142C6F}" srcOrd="2" destOrd="0" presId="urn:microsoft.com/office/officeart/2008/layout/LinedList"/>
    <dgm:cxn modelId="{2EB4C132-68BD-4A95-97AE-47016D62EC40}" type="presParOf" srcId="{ADC9CA71-75A8-4201-A1BF-1D01A7FA6C36}" destId="{C34EAD2C-663B-4932-A273-5D169BD2F448}" srcOrd="3" destOrd="0" presId="urn:microsoft.com/office/officeart/2008/layout/LinedList"/>
    <dgm:cxn modelId="{1A6FB2F8-5028-4617-BA23-3338B0BCF892}" type="presParOf" srcId="{357093C4-E7D7-43B3-AE51-F9EF98AB9215}" destId="{E82BB97E-E9A2-4F3D-8371-EB8892EA315C}" srcOrd="4" destOrd="0" presId="urn:microsoft.com/office/officeart/2008/layout/LinedList"/>
    <dgm:cxn modelId="{E2E7B820-2CDC-4820-A50F-831FCB6252EC}" type="presParOf" srcId="{357093C4-E7D7-43B3-AE51-F9EF98AB9215}" destId="{1F563E0C-6AF8-437B-A4C3-EEB255731675}" srcOrd="5" destOrd="0" presId="urn:microsoft.com/office/officeart/2008/layout/LinedList"/>
    <dgm:cxn modelId="{8FE0C0AE-5B2B-42B5-B176-C1BECEB3E2EA}" type="presParOf" srcId="{1F563E0C-6AF8-437B-A4C3-EEB255731675}" destId="{51D38FC8-49CA-4E29-81F7-F6DC39E01061}" srcOrd="0" destOrd="0" presId="urn:microsoft.com/office/officeart/2008/layout/LinedList"/>
    <dgm:cxn modelId="{5C82CBC4-914F-4093-A0BF-AE8902BE4E76}" type="presParOf" srcId="{1F563E0C-6AF8-437B-A4C3-EEB255731675}" destId="{CDFAF5A9-16FA-4222-A85F-B55904BF3A90}" srcOrd="1" destOrd="0" presId="urn:microsoft.com/office/officeart/2008/layout/LinedList"/>
    <dgm:cxn modelId="{E2E54F74-451B-4994-91D9-026CCE2E979E}" type="presParOf" srcId="{CDFAF5A9-16FA-4222-A85F-B55904BF3A90}" destId="{64B73643-EB2C-4820-9A18-DC4DFA0A20FC}" srcOrd="0" destOrd="0" presId="urn:microsoft.com/office/officeart/2008/layout/LinedList"/>
    <dgm:cxn modelId="{6BFCCF4E-04F9-4A34-A4BD-989C1AD3FBD2}" type="presParOf" srcId="{CDFAF5A9-16FA-4222-A85F-B55904BF3A90}" destId="{23C640B3-B95B-4A1B-86DF-97BD2920EA6D}" srcOrd="1" destOrd="0" presId="urn:microsoft.com/office/officeart/2008/layout/LinedList"/>
    <dgm:cxn modelId="{BAAA5FE3-8E18-41CF-9086-310C8A03C405}" type="presParOf" srcId="{23C640B3-B95B-4A1B-86DF-97BD2920EA6D}" destId="{E26482EA-7D47-4153-9685-A65D71EC41B5}" srcOrd="0" destOrd="0" presId="urn:microsoft.com/office/officeart/2008/layout/LinedList"/>
    <dgm:cxn modelId="{01F418FE-DA92-4AF6-89AD-5E819897DB84}" type="presParOf" srcId="{23C640B3-B95B-4A1B-86DF-97BD2920EA6D}" destId="{B65B93ED-A2BD-42D1-A60E-D58073BEF3CF}" srcOrd="1" destOrd="0" presId="urn:microsoft.com/office/officeart/2008/layout/LinedList"/>
    <dgm:cxn modelId="{CA1AFD37-8DAE-4FC3-B253-C874CA747800}" type="presParOf" srcId="{23C640B3-B95B-4A1B-86DF-97BD2920EA6D}" destId="{6754D3F8-C99A-4999-B569-E7C8B97FDFAE}" srcOrd="2" destOrd="0" presId="urn:microsoft.com/office/officeart/2008/layout/LinedList"/>
    <dgm:cxn modelId="{1A828F66-EA48-4654-8B29-01D0CE8E49E6}" type="presParOf" srcId="{6754D3F8-C99A-4999-B569-E7C8B97FDFAE}" destId="{AF88CFAB-F7EB-4613-BC81-26087F6F2314}" srcOrd="0" destOrd="0" presId="urn:microsoft.com/office/officeart/2008/layout/LinedList"/>
    <dgm:cxn modelId="{A220F8D2-0B7A-4DDE-814C-37650A9D80DC}" type="presParOf" srcId="{AF88CFAB-F7EB-4613-BC81-26087F6F2314}" destId="{923896CB-10DE-4D67-85D7-A475439335DD}" srcOrd="0" destOrd="0" presId="urn:microsoft.com/office/officeart/2008/layout/LinedList"/>
    <dgm:cxn modelId="{0EDE2A7C-8254-4FA7-892A-24B8F2708B31}" type="presParOf" srcId="{AF88CFAB-F7EB-4613-BC81-26087F6F2314}" destId="{ED17F252-E598-446A-8E85-9B629527DE22}" srcOrd="1" destOrd="0" presId="urn:microsoft.com/office/officeart/2008/layout/LinedList"/>
    <dgm:cxn modelId="{196D85CC-D443-4085-A450-F6A339DFE7A7}" type="presParOf" srcId="{AF88CFAB-F7EB-4613-BC81-26087F6F2314}" destId="{CD5E0986-B971-498E-A27D-6DA69DE739FE}" srcOrd="2" destOrd="0" presId="urn:microsoft.com/office/officeart/2008/layout/LinedList"/>
    <dgm:cxn modelId="{12EA002C-95ED-4A8F-AEEE-707491453426}" type="presParOf" srcId="{6754D3F8-C99A-4999-B569-E7C8B97FDFAE}" destId="{A3AD15A3-64AC-4F42-9281-993029DA2C78}" srcOrd="1" destOrd="0" presId="urn:microsoft.com/office/officeart/2008/layout/LinedList"/>
    <dgm:cxn modelId="{1B52ECBB-8A34-49BB-8592-441A8890C97A}" type="presParOf" srcId="{6754D3F8-C99A-4999-B569-E7C8B97FDFAE}" destId="{DE21D540-8181-4528-B61E-6A36F2E4759F}" srcOrd="2" destOrd="0" presId="urn:microsoft.com/office/officeart/2008/layout/LinedList"/>
    <dgm:cxn modelId="{E88EF72E-9A9C-4AAE-9D78-82591A7FA90B}" type="presParOf" srcId="{DE21D540-8181-4528-B61E-6A36F2E4759F}" destId="{3103F03F-29E8-41A8-B462-312F9ED932A5}" srcOrd="0" destOrd="0" presId="urn:microsoft.com/office/officeart/2008/layout/LinedList"/>
    <dgm:cxn modelId="{D44F4FA1-AA14-41DC-B2F5-DC72E1EBEE56}" type="presParOf" srcId="{DE21D540-8181-4528-B61E-6A36F2E4759F}" destId="{E28278FC-565A-4352-ADEB-DD3EE4351DB0}" srcOrd="1" destOrd="0" presId="urn:microsoft.com/office/officeart/2008/layout/LinedList"/>
    <dgm:cxn modelId="{371A8423-73E4-4833-966F-3FEE6E92B58B}" type="presParOf" srcId="{DE21D540-8181-4528-B61E-6A36F2E4759F}" destId="{1ED33F29-BF8C-4172-9208-C62DB27BEF24}" srcOrd="2" destOrd="0" presId="urn:microsoft.com/office/officeart/2008/layout/LinedList"/>
    <dgm:cxn modelId="{961CC358-5DE1-41B4-B971-71130BE876C1}" type="presParOf" srcId="{CDFAF5A9-16FA-4222-A85F-B55904BF3A90}" destId="{25535F12-C693-4650-8FEA-2ED0669D0D47}" srcOrd="2" destOrd="0" presId="urn:microsoft.com/office/officeart/2008/layout/LinedList"/>
    <dgm:cxn modelId="{E32E2064-B0F9-4956-9DE6-45129C75EC65}" type="presParOf" srcId="{CDFAF5A9-16FA-4222-A85F-B55904BF3A90}" destId="{1943D964-F359-4E95-AB1A-52DEDCEFB654}" srcOrd="3" destOrd="0" presId="urn:microsoft.com/office/officeart/2008/layout/LinedList"/>
    <dgm:cxn modelId="{9CAC91B4-926E-4A27-A59A-760C5D78F10C}" type="presParOf" srcId="{CDFAF5A9-16FA-4222-A85F-B55904BF3A90}" destId="{FD9277E9-B36F-4175-BA2C-F1C4E2C2F839}" srcOrd="4" destOrd="0" presId="urn:microsoft.com/office/officeart/2008/layout/LinedList"/>
    <dgm:cxn modelId="{CA6DF094-A47F-4017-83AD-98D3049C5096}" type="presParOf" srcId="{FD9277E9-B36F-4175-BA2C-F1C4E2C2F839}" destId="{7968ED24-A13A-442D-96FA-93549619AD90}" srcOrd="0" destOrd="0" presId="urn:microsoft.com/office/officeart/2008/layout/LinedList"/>
    <dgm:cxn modelId="{B83070F8-5D26-44C0-99A1-4C2E5337BFEE}" type="presParOf" srcId="{FD9277E9-B36F-4175-BA2C-F1C4E2C2F839}" destId="{F77E6598-D3EA-49FA-901B-30DA827E33CD}" srcOrd="1" destOrd="0" presId="urn:microsoft.com/office/officeart/2008/layout/LinedList"/>
    <dgm:cxn modelId="{0D6E3218-F19E-483B-A230-972CFA4DA669}" type="presParOf" srcId="{FD9277E9-B36F-4175-BA2C-F1C4E2C2F839}" destId="{5F16AFB2-D176-4A01-8FFA-EA125470E08C}" srcOrd="2" destOrd="0" presId="urn:microsoft.com/office/officeart/2008/layout/LinedList"/>
    <dgm:cxn modelId="{35670699-E2B0-492A-AB74-C30C25B3129B}" type="presParOf" srcId="{5F16AFB2-D176-4A01-8FFA-EA125470E08C}" destId="{DFC48901-6391-4949-95E7-867163224DB1}" srcOrd="0" destOrd="0" presId="urn:microsoft.com/office/officeart/2008/layout/LinedList"/>
    <dgm:cxn modelId="{F37A1121-EA3D-4C20-B812-C052E14007B2}" type="presParOf" srcId="{DFC48901-6391-4949-95E7-867163224DB1}" destId="{A6794F16-21A5-49DF-A5DE-565288B336DF}" srcOrd="0" destOrd="0" presId="urn:microsoft.com/office/officeart/2008/layout/LinedList"/>
    <dgm:cxn modelId="{F40EEE66-E738-4ABF-93FC-93243E0F578D}" type="presParOf" srcId="{DFC48901-6391-4949-95E7-867163224DB1}" destId="{677C2C25-5078-4938-BCD4-7D85B2D21793}" srcOrd="1" destOrd="0" presId="urn:microsoft.com/office/officeart/2008/layout/LinedList"/>
    <dgm:cxn modelId="{F21DB5B1-17DA-4290-9E83-2AD8B53C6335}" type="presParOf" srcId="{DFC48901-6391-4949-95E7-867163224DB1}" destId="{407EACD2-CFD2-4007-8C12-E359A5D9B2B8}" srcOrd="2" destOrd="0" presId="urn:microsoft.com/office/officeart/2008/layout/LinedList"/>
    <dgm:cxn modelId="{02B7B080-7875-42F3-BC56-2FC5AE5210FD}" type="presParOf" srcId="{CDFAF5A9-16FA-4222-A85F-B55904BF3A90}" destId="{FA7F83EA-E5C4-4374-B5EC-C4E6073A4B28}" srcOrd="5" destOrd="0" presId="urn:microsoft.com/office/officeart/2008/layout/LinedList"/>
    <dgm:cxn modelId="{414BA472-4349-4DCB-A000-97286892A040}" type="presParOf" srcId="{CDFAF5A9-16FA-4222-A85F-B55904BF3A90}" destId="{B705082A-DA97-4B6D-981F-BA03DAD39391}" srcOrd="6" destOrd="0" presId="urn:microsoft.com/office/officeart/2008/layout/LinedList"/>
    <dgm:cxn modelId="{5F0AA119-D98A-4585-8065-50E1D22CFA69}" type="presParOf" srcId="{CDFAF5A9-16FA-4222-A85F-B55904BF3A90}" destId="{B4E8CF12-15E9-4387-BF2E-78919FDED0D5}" srcOrd="7" destOrd="0" presId="urn:microsoft.com/office/officeart/2008/layout/LinedList"/>
    <dgm:cxn modelId="{C5273F61-7754-44A1-AC29-4EFCECB3D63A}" type="presParOf" srcId="{B4E8CF12-15E9-4387-BF2E-78919FDED0D5}" destId="{217A5B3B-D204-4F73-95B4-CE68E019D023}" srcOrd="0" destOrd="0" presId="urn:microsoft.com/office/officeart/2008/layout/LinedList"/>
    <dgm:cxn modelId="{C8307FC7-5A7F-4C11-8309-B8F2D0FD4B2F}" type="presParOf" srcId="{B4E8CF12-15E9-4387-BF2E-78919FDED0D5}" destId="{3B2FD36C-38F7-46BE-A4BA-5EC0D2D6A34D}" srcOrd="1" destOrd="0" presId="urn:microsoft.com/office/officeart/2008/layout/LinedList"/>
    <dgm:cxn modelId="{C14F956B-2527-4246-A0AD-0E36945A21CF}" type="presParOf" srcId="{B4E8CF12-15E9-4387-BF2E-78919FDED0D5}" destId="{6898BE4B-ADD4-4E9C-B29A-7305E256620E}" srcOrd="2" destOrd="0" presId="urn:microsoft.com/office/officeart/2008/layout/LinedList"/>
    <dgm:cxn modelId="{795CBF1E-939D-48FD-AA68-45EB402EC40A}" type="presParOf" srcId="{6898BE4B-ADD4-4E9C-B29A-7305E256620E}" destId="{6C3B2FE6-7A2C-4F69-93CC-B454FEDE6D6A}" srcOrd="0" destOrd="0" presId="urn:microsoft.com/office/officeart/2008/layout/LinedList"/>
    <dgm:cxn modelId="{537A7C8D-BEED-4661-B605-8CCC41D4B448}" type="presParOf" srcId="{6C3B2FE6-7A2C-4F69-93CC-B454FEDE6D6A}" destId="{A8784861-7809-4BD9-B457-F2293E031B95}" srcOrd="0" destOrd="0" presId="urn:microsoft.com/office/officeart/2008/layout/LinedList"/>
    <dgm:cxn modelId="{C34F06AD-9337-4108-8A1E-C544D8C6E2D6}" type="presParOf" srcId="{6C3B2FE6-7A2C-4F69-93CC-B454FEDE6D6A}" destId="{A7698DD6-5AAC-423C-A66C-1C063F599395}" srcOrd="1" destOrd="0" presId="urn:microsoft.com/office/officeart/2008/layout/LinedList"/>
    <dgm:cxn modelId="{73E0CDF8-6B7D-48F8-91C7-BE46D006FC7E}" type="presParOf" srcId="{6C3B2FE6-7A2C-4F69-93CC-B454FEDE6D6A}" destId="{54DDCF39-8590-4842-8B91-0C37E4C4339C}" srcOrd="2" destOrd="0" presId="urn:microsoft.com/office/officeart/2008/layout/LinedList"/>
    <dgm:cxn modelId="{7C02A339-1EF1-429B-9F37-76D569FEC7CC}" type="presParOf" srcId="{CDFAF5A9-16FA-4222-A85F-B55904BF3A90}" destId="{AAF6ACE0-AA33-4D1B-BCF2-587FC04169A3}" srcOrd="8" destOrd="0" presId="urn:microsoft.com/office/officeart/2008/layout/LinedList"/>
    <dgm:cxn modelId="{4799F4EC-3C94-40AC-B78C-F9512E7892EA}" type="presParOf" srcId="{CDFAF5A9-16FA-4222-A85F-B55904BF3A90}" destId="{B0432EDF-7822-45DC-A55B-91CCBED4286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FE586-46C9-425A-9E8E-9AC15A4D7577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56084AA2-B2FC-4BD5-8030-F24959990781}">
      <dgm:prSet phldrT="[텍스트]"/>
      <dgm:spPr/>
      <dgm:t>
        <a:bodyPr/>
        <a:lstStyle/>
        <a:p>
          <a:pPr latinLnBrk="1"/>
          <a:r>
            <a:rPr lang="ko-KR" altLang="en-US" dirty="0" smtClean="0"/>
            <a:t>기획</a:t>
          </a:r>
          <a:endParaRPr lang="ko-KR" altLang="en-US" dirty="0"/>
        </a:p>
      </dgm:t>
    </dgm:pt>
    <dgm:pt modelId="{37371AFD-56B0-42F6-B670-0109039DB778}" type="parTrans" cxnId="{151C34E6-365F-4BCD-8C86-852645D405CF}">
      <dgm:prSet/>
      <dgm:spPr/>
      <dgm:t>
        <a:bodyPr/>
        <a:lstStyle/>
        <a:p>
          <a:pPr latinLnBrk="1"/>
          <a:endParaRPr lang="ko-KR" altLang="en-US"/>
        </a:p>
      </dgm:t>
    </dgm:pt>
    <dgm:pt modelId="{81A7F58F-A973-42E1-AA5E-635185599FAB}" type="sibTrans" cxnId="{151C34E6-365F-4BCD-8C86-852645D405CF}">
      <dgm:prSet/>
      <dgm:spPr/>
      <dgm:t>
        <a:bodyPr/>
        <a:lstStyle/>
        <a:p>
          <a:pPr latinLnBrk="1"/>
          <a:endParaRPr lang="ko-KR" altLang="en-US"/>
        </a:p>
      </dgm:t>
    </dgm:pt>
    <dgm:pt modelId="{E508292B-AF42-4105-BD80-B82AACF95792}">
      <dgm:prSet phldrT="[텍스트]"/>
      <dgm:spPr/>
      <dgm:t>
        <a:bodyPr/>
        <a:lstStyle/>
        <a:p>
          <a:pPr latinLnBrk="1"/>
          <a:r>
            <a:rPr lang="ko-KR" altLang="en-US" dirty="0" smtClean="0"/>
            <a:t>주제선정</a:t>
          </a:r>
          <a:endParaRPr lang="ko-KR" altLang="en-US" dirty="0"/>
        </a:p>
      </dgm:t>
    </dgm:pt>
    <dgm:pt modelId="{70208FE7-AB51-4E0C-BF30-4DAB9DFE5F6C}" type="parTrans" cxnId="{919D9C4F-2127-4DA2-8443-F26065E18C10}">
      <dgm:prSet/>
      <dgm:spPr/>
      <dgm:t>
        <a:bodyPr/>
        <a:lstStyle/>
        <a:p>
          <a:pPr latinLnBrk="1"/>
          <a:endParaRPr lang="ko-KR" altLang="en-US"/>
        </a:p>
      </dgm:t>
    </dgm:pt>
    <dgm:pt modelId="{63CFDE82-8407-43D1-B63A-A554969A7C6C}" type="sibTrans" cxnId="{919D9C4F-2127-4DA2-8443-F26065E18C10}">
      <dgm:prSet/>
      <dgm:spPr/>
      <dgm:t>
        <a:bodyPr/>
        <a:lstStyle/>
        <a:p>
          <a:pPr latinLnBrk="1"/>
          <a:endParaRPr lang="ko-KR" altLang="en-US"/>
        </a:p>
      </dgm:t>
    </dgm:pt>
    <dgm:pt modelId="{D7990892-9CCE-4505-A5ED-DAC7DD63F3BC}">
      <dgm:prSet phldrT="[텍스트]"/>
      <dgm:spPr/>
      <dgm:t>
        <a:bodyPr/>
        <a:lstStyle/>
        <a:p>
          <a:pPr latinLnBrk="1"/>
          <a:r>
            <a:rPr lang="en-US" altLang="ko-KR" dirty="0" smtClean="0"/>
            <a:t>Feasibility </a:t>
          </a:r>
          <a:r>
            <a:rPr lang="ko-KR" altLang="en-US" dirty="0" smtClean="0"/>
            <a:t>탐색</a:t>
          </a:r>
          <a:endParaRPr lang="ko-KR" altLang="en-US" dirty="0"/>
        </a:p>
      </dgm:t>
    </dgm:pt>
    <dgm:pt modelId="{D91CBEFD-C29D-4BD3-8152-BB92BC0B397A}" type="parTrans" cxnId="{F32E8978-2B07-4878-8F49-C283B308CEC7}">
      <dgm:prSet/>
      <dgm:spPr/>
      <dgm:t>
        <a:bodyPr/>
        <a:lstStyle/>
        <a:p>
          <a:pPr latinLnBrk="1"/>
          <a:endParaRPr lang="ko-KR" altLang="en-US"/>
        </a:p>
      </dgm:t>
    </dgm:pt>
    <dgm:pt modelId="{023550C4-0830-490D-BD26-AF8E6EAE34B3}" type="sibTrans" cxnId="{F32E8978-2B07-4878-8F49-C283B308CEC7}">
      <dgm:prSet/>
      <dgm:spPr/>
      <dgm:t>
        <a:bodyPr/>
        <a:lstStyle/>
        <a:p>
          <a:pPr latinLnBrk="1"/>
          <a:endParaRPr lang="ko-KR" altLang="en-US"/>
        </a:p>
      </dgm:t>
    </dgm:pt>
    <dgm:pt modelId="{505388B4-7D49-415A-B174-FE8877D2B23E}">
      <dgm:prSet phldrT="[텍스트]"/>
      <dgm:spPr/>
      <dgm:t>
        <a:bodyPr/>
        <a:lstStyle/>
        <a:p>
          <a:pPr latinLnBrk="1"/>
          <a:r>
            <a:rPr lang="ko-KR" altLang="en-US" dirty="0" smtClean="0"/>
            <a:t>개발</a:t>
          </a:r>
          <a:endParaRPr lang="ko-KR" altLang="en-US" dirty="0"/>
        </a:p>
      </dgm:t>
    </dgm:pt>
    <dgm:pt modelId="{80D03FDE-6690-409E-B380-7BE3E084C39F}" type="parTrans" cxnId="{81ECDC75-8CBE-4AF8-A4A5-4BD142E46C3A}">
      <dgm:prSet/>
      <dgm:spPr/>
      <dgm:t>
        <a:bodyPr/>
        <a:lstStyle/>
        <a:p>
          <a:pPr latinLnBrk="1"/>
          <a:endParaRPr lang="ko-KR" altLang="en-US"/>
        </a:p>
      </dgm:t>
    </dgm:pt>
    <dgm:pt modelId="{7A917CB9-F90F-40BD-8817-B17CC7520B3D}" type="sibTrans" cxnId="{81ECDC75-8CBE-4AF8-A4A5-4BD142E46C3A}">
      <dgm:prSet/>
      <dgm:spPr/>
      <dgm:t>
        <a:bodyPr/>
        <a:lstStyle/>
        <a:p>
          <a:pPr latinLnBrk="1"/>
          <a:endParaRPr lang="ko-KR" altLang="en-US"/>
        </a:p>
      </dgm:t>
    </dgm:pt>
    <dgm:pt modelId="{4FA09161-DCB5-430F-BD2F-68420DEA36F0}">
      <dgm:prSet phldrT="[텍스트]"/>
      <dgm:spPr/>
      <dgm:t>
        <a:bodyPr/>
        <a:lstStyle/>
        <a:p>
          <a:pPr latinLnBrk="1"/>
          <a:r>
            <a:rPr lang="en-US" altLang="ko-KR" dirty="0" smtClean="0"/>
            <a:t>KQs</a:t>
          </a:r>
          <a:endParaRPr lang="ko-KR" altLang="en-US" dirty="0"/>
        </a:p>
      </dgm:t>
    </dgm:pt>
    <dgm:pt modelId="{86FF0FFF-0F09-4809-BB1D-C40F0DC21A82}" type="parTrans" cxnId="{606608A6-6D19-4F6E-B3AE-08E29D494727}">
      <dgm:prSet/>
      <dgm:spPr/>
      <dgm:t>
        <a:bodyPr/>
        <a:lstStyle/>
        <a:p>
          <a:pPr latinLnBrk="1"/>
          <a:endParaRPr lang="ko-KR" altLang="en-US"/>
        </a:p>
      </dgm:t>
    </dgm:pt>
    <dgm:pt modelId="{04BB9CD5-9097-4103-8D6B-5CC94FC7FBB8}" type="sibTrans" cxnId="{606608A6-6D19-4F6E-B3AE-08E29D494727}">
      <dgm:prSet/>
      <dgm:spPr/>
      <dgm:t>
        <a:bodyPr/>
        <a:lstStyle/>
        <a:p>
          <a:pPr latinLnBrk="1"/>
          <a:endParaRPr lang="ko-KR" altLang="en-US"/>
        </a:p>
      </dgm:t>
    </dgm:pt>
    <dgm:pt modelId="{BF1A4E62-D949-4C1B-80D6-233D3C36D399}">
      <dgm:prSet phldrT="[텍스트]"/>
      <dgm:spPr/>
      <dgm:t>
        <a:bodyPr/>
        <a:lstStyle/>
        <a:p>
          <a:pPr latinLnBrk="1"/>
          <a:r>
            <a:rPr lang="ko-KR" altLang="en-US" dirty="0" smtClean="0"/>
            <a:t>권고초안</a:t>
          </a:r>
          <a:r>
            <a:rPr lang="en-US" altLang="ko-KR" dirty="0" smtClean="0"/>
            <a:t> </a:t>
          </a:r>
          <a:r>
            <a:rPr lang="ko-KR" altLang="en-US" dirty="0" smtClean="0"/>
            <a:t>작성</a:t>
          </a:r>
          <a:endParaRPr lang="ko-KR" altLang="en-US" dirty="0"/>
        </a:p>
      </dgm:t>
    </dgm:pt>
    <dgm:pt modelId="{E5026086-44BA-4850-BDEF-652280AE4D72}" type="parTrans" cxnId="{A593E952-E0DA-44D4-B65C-267227B4D846}">
      <dgm:prSet/>
      <dgm:spPr/>
      <dgm:t>
        <a:bodyPr/>
        <a:lstStyle/>
        <a:p>
          <a:pPr latinLnBrk="1"/>
          <a:endParaRPr lang="ko-KR" altLang="en-US"/>
        </a:p>
      </dgm:t>
    </dgm:pt>
    <dgm:pt modelId="{E84CA30B-8517-40ED-AD36-2D397D6ED7B3}" type="sibTrans" cxnId="{A593E952-E0DA-44D4-B65C-267227B4D846}">
      <dgm:prSet/>
      <dgm:spPr/>
      <dgm:t>
        <a:bodyPr/>
        <a:lstStyle/>
        <a:p>
          <a:pPr latinLnBrk="1"/>
          <a:endParaRPr lang="ko-KR" altLang="en-US"/>
        </a:p>
      </dgm:t>
    </dgm:pt>
    <dgm:pt modelId="{BF4F8EF8-CE74-495C-890B-E65613E0AAC8}">
      <dgm:prSet phldrT="[텍스트]"/>
      <dgm:spPr/>
      <dgm:t>
        <a:bodyPr/>
        <a:lstStyle/>
        <a:p>
          <a:pPr latinLnBrk="1"/>
          <a:r>
            <a:rPr lang="ko-KR" altLang="en-US" dirty="0" smtClean="0"/>
            <a:t>최종화</a:t>
          </a:r>
          <a:endParaRPr lang="ko-KR" altLang="en-US" dirty="0"/>
        </a:p>
      </dgm:t>
    </dgm:pt>
    <dgm:pt modelId="{AA380643-C907-43E8-BF46-05134AE30871}" type="parTrans" cxnId="{DC11215C-9CDF-403A-A8FA-FD016D52C51B}">
      <dgm:prSet/>
      <dgm:spPr/>
      <dgm:t>
        <a:bodyPr/>
        <a:lstStyle/>
        <a:p>
          <a:pPr latinLnBrk="1"/>
          <a:endParaRPr lang="ko-KR" altLang="en-US"/>
        </a:p>
      </dgm:t>
    </dgm:pt>
    <dgm:pt modelId="{0B3D9CC4-2A92-4D36-BAFA-41BF66F7F929}" type="sibTrans" cxnId="{DC11215C-9CDF-403A-A8FA-FD016D52C51B}">
      <dgm:prSet/>
      <dgm:spPr/>
      <dgm:t>
        <a:bodyPr/>
        <a:lstStyle/>
        <a:p>
          <a:pPr latinLnBrk="1"/>
          <a:endParaRPr lang="ko-KR" altLang="en-US"/>
        </a:p>
      </dgm:t>
    </dgm:pt>
    <dgm:pt modelId="{3B946351-6BD3-4298-80E8-1E687FFB0F44}">
      <dgm:prSet phldrT="[텍스트]"/>
      <dgm:spPr/>
      <dgm:t>
        <a:bodyPr/>
        <a:lstStyle/>
        <a:p>
          <a:pPr latinLnBrk="1"/>
          <a:r>
            <a:rPr lang="en-US" altLang="ko-KR" dirty="0" smtClean="0"/>
            <a:t>External</a:t>
          </a:r>
          <a:r>
            <a:rPr lang="ko-KR" altLang="en-US" dirty="0" smtClean="0"/>
            <a:t> </a:t>
          </a:r>
          <a:r>
            <a:rPr lang="en-US" altLang="ko-KR" dirty="0" smtClean="0"/>
            <a:t>review by target users</a:t>
          </a:r>
          <a:endParaRPr lang="ko-KR" altLang="en-US" dirty="0"/>
        </a:p>
      </dgm:t>
    </dgm:pt>
    <dgm:pt modelId="{F7DA97AF-3885-4284-ACBC-7502E4F39832}" type="parTrans" cxnId="{4574D6B7-47E4-4CFC-99EF-5EE5F863C0D9}">
      <dgm:prSet/>
      <dgm:spPr/>
      <dgm:t>
        <a:bodyPr/>
        <a:lstStyle/>
        <a:p>
          <a:pPr latinLnBrk="1"/>
          <a:endParaRPr lang="ko-KR" altLang="en-US"/>
        </a:p>
      </dgm:t>
    </dgm:pt>
    <dgm:pt modelId="{A4AE8FD6-16B2-4C8B-A0A0-5826A6009D1C}" type="sibTrans" cxnId="{4574D6B7-47E4-4CFC-99EF-5EE5F863C0D9}">
      <dgm:prSet/>
      <dgm:spPr/>
      <dgm:t>
        <a:bodyPr/>
        <a:lstStyle/>
        <a:p>
          <a:pPr latinLnBrk="1"/>
          <a:endParaRPr lang="ko-KR" altLang="en-US"/>
        </a:p>
      </dgm:t>
    </dgm:pt>
    <dgm:pt modelId="{523567D9-844E-49B7-B03D-3D77801E5EB2}">
      <dgm:prSet phldrT="[텍스트]"/>
      <dgm:spPr/>
      <dgm:t>
        <a:bodyPr/>
        <a:lstStyle/>
        <a:p>
          <a:pPr latinLnBrk="1"/>
          <a:r>
            <a:rPr lang="en-US" altLang="ko-KR" dirty="0" smtClean="0"/>
            <a:t>Consult</a:t>
          </a:r>
          <a:endParaRPr lang="ko-KR" altLang="en-US" dirty="0"/>
        </a:p>
      </dgm:t>
    </dgm:pt>
    <dgm:pt modelId="{3224F5DD-0C75-4E10-9337-9539FB81A723}" type="parTrans" cxnId="{C8D1729F-6855-4B75-97A9-C0A727BAA2E1}">
      <dgm:prSet/>
      <dgm:spPr/>
      <dgm:t>
        <a:bodyPr/>
        <a:lstStyle/>
        <a:p>
          <a:pPr latinLnBrk="1"/>
          <a:endParaRPr lang="ko-KR" altLang="en-US"/>
        </a:p>
      </dgm:t>
    </dgm:pt>
    <dgm:pt modelId="{E38D051F-5254-4690-9D2F-FBB05DFC65B8}" type="sibTrans" cxnId="{C8D1729F-6855-4B75-97A9-C0A727BAA2E1}">
      <dgm:prSet/>
      <dgm:spPr/>
      <dgm:t>
        <a:bodyPr/>
        <a:lstStyle/>
        <a:p>
          <a:pPr latinLnBrk="1"/>
          <a:endParaRPr lang="ko-KR" altLang="en-US"/>
        </a:p>
      </dgm:t>
    </dgm:pt>
    <dgm:pt modelId="{E9D26611-19A5-433D-9923-09CE09D025BB}">
      <dgm:prSet phldrT="[텍스트]"/>
      <dgm:spPr/>
      <dgm:t>
        <a:bodyPr/>
        <a:lstStyle/>
        <a:p>
          <a:pPr latinLnBrk="1"/>
          <a:r>
            <a:rPr lang="ko-KR" altLang="en-US" dirty="0" smtClean="0"/>
            <a:t>조직구성</a:t>
          </a:r>
          <a:endParaRPr lang="ko-KR" altLang="en-US" dirty="0"/>
        </a:p>
      </dgm:t>
    </dgm:pt>
    <dgm:pt modelId="{DA836E2F-6B32-4EC7-A2FB-8E0263BCC883}" type="parTrans" cxnId="{E8C488CB-81E2-4863-BCE2-AB94C91C64E7}">
      <dgm:prSet/>
      <dgm:spPr/>
      <dgm:t>
        <a:bodyPr/>
        <a:lstStyle/>
        <a:p>
          <a:pPr latinLnBrk="1"/>
          <a:endParaRPr lang="ko-KR" altLang="en-US"/>
        </a:p>
      </dgm:t>
    </dgm:pt>
    <dgm:pt modelId="{95E987BC-FF43-4E01-B62E-EA467EC2C3FF}" type="sibTrans" cxnId="{E8C488CB-81E2-4863-BCE2-AB94C91C64E7}">
      <dgm:prSet/>
      <dgm:spPr/>
      <dgm:t>
        <a:bodyPr/>
        <a:lstStyle/>
        <a:p>
          <a:pPr latinLnBrk="1"/>
          <a:endParaRPr lang="ko-KR" altLang="en-US"/>
        </a:p>
      </dgm:t>
    </dgm:pt>
    <dgm:pt modelId="{723BE778-2601-420C-B527-526FA9F576B5}">
      <dgm:prSet phldrT="[텍스트]"/>
      <dgm:spPr/>
      <dgm:t>
        <a:bodyPr/>
        <a:lstStyle/>
        <a:p>
          <a:pPr latinLnBrk="1"/>
          <a:r>
            <a:rPr lang="en-US" altLang="ko-KR" dirty="0" smtClean="0"/>
            <a:t>Skills &amp; resources </a:t>
          </a:r>
          <a:r>
            <a:rPr lang="ko-KR" altLang="en-US" dirty="0" smtClean="0"/>
            <a:t>탐색</a:t>
          </a:r>
          <a:endParaRPr lang="ko-KR" altLang="en-US" dirty="0"/>
        </a:p>
      </dgm:t>
    </dgm:pt>
    <dgm:pt modelId="{35270485-C88D-421F-AA8C-1BB1D1CB0E40}" type="parTrans" cxnId="{1E916FFA-9EB4-4BA2-8558-8D1B4FC80E1E}">
      <dgm:prSet/>
      <dgm:spPr/>
      <dgm:t>
        <a:bodyPr/>
        <a:lstStyle/>
        <a:p>
          <a:pPr latinLnBrk="1"/>
          <a:endParaRPr lang="ko-KR" altLang="en-US"/>
        </a:p>
      </dgm:t>
    </dgm:pt>
    <dgm:pt modelId="{9D29CD99-A555-4CCA-BFAD-C10F4EF83A3B}" type="sibTrans" cxnId="{1E916FFA-9EB4-4BA2-8558-8D1B4FC80E1E}">
      <dgm:prSet/>
      <dgm:spPr/>
      <dgm:t>
        <a:bodyPr/>
        <a:lstStyle/>
        <a:p>
          <a:pPr latinLnBrk="1"/>
          <a:endParaRPr lang="ko-KR" altLang="en-US"/>
        </a:p>
      </dgm:t>
    </dgm:pt>
    <dgm:pt modelId="{45778F38-21C2-434B-BC37-77FC3B4A0BD3}">
      <dgm:prSet phldrT="[텍스트]"/>
      <dgm:spPr/>
      <dgm:t>
        <a:bodyPr/>
        <a:lstStyle/>
        <a:p>
          <a:pPr latinLnBrk="1"/>
          <a:r>
            <a:rPr lang="ko-KR" altLang="en-US" dirty="0" smtClean="0"/>
            <a:t>프로토콜</a:t>
          </a:r>
          <a:r>
            <a:rPr lang="en-US" altLang="ko-KR" dirty="0" smtClean="0"/>
            <a:t> </a:t>
          </a:r>
          <a:r>
            <a:rPr lang="ko-KR" altLang="en-US" dirty="0" smtClean="0"/>
            <a:t>작성</a:t>
          </a:r>
          <a:endParaRPr lang="ko-KR" altLang="en-US" dirty="0"/>
        </a:p>
      </dgm:t>
    </dgm:pt>
    <dgm:pt modelId="{11E43485-178B-47DE-8384-A1CE8B634886}" type="parTrans" cxnId="{45195AC5-8030-48D9-AFDA-DD80D2DFFE81}">
      <dgm:prSet/>
      <dgm:spPr/>
      <dgm:t>
        <a:bodyPr/>
        <a:lstStyle/>
        <a:p>
          <a:pPr latinLnBrk="1"/>
          <a:endParaRPr lang="ko-KR" altLang="en-US"/>
        </a:p>
      </dgm:t>
    </dgm:pt>
    <dgm:pt modelId="{17A4F50F-0A61-498A-9B68-A440FA36EC1E}" type="sibTrans" cxnId="{45195AC5-8030-48D9-AFDA-DD80D2DFFE81}">
      <dgm:prSet/>
      <dgm:spPr/>
      <dgm:t>
        <a:bodyPr/>
        <a:lstStyle/>
        <a:p>
          <a:pPr latinLnBrk="1"/>
          <a:endParaRPr lang="ko-KR" altLang="en-US"/>
        </a:p>
      </dgm:t>
    </dgm:pt>
    <dgm:pt modelId="{211089F4-2D40-49D6-9E13-341C76253DA5}">
      <dgm:prSet phldrT="[텍스트]"/>
      <dgm:spPr/>
      <dgm:t>
        <a:bodyPr/>
        <a:lstStyle/>
        <a:p>
          <a:pPr latinLnBrk="1"/>
          <a:r>
            <a:rPr lang="en-US" altLang="ko-KR" dirty="0" smtClean="0"/>
            <a:t>Adaptation process</a:t>
          </a:r>
          <a:endParaRPr lang="ko-KR" altLang="en-US" dirty="0"/>
        </a:p>
      </dgm:t>
    </dgm:pt>
    <dgm:pt modelId="{3E7B33BE-90E4-44F2-BA94-E3FE6EA16F41}" type="parTrans" cxnId="{4A5C3AC3-E2A0-4146-A02F-04A477C5D5A9}">
      <dgm:prSet/>
      <dgm:spPr/>
      <dgm:t>
        <a:bodyPr/>
        <a:lstStyle/>
        <a:p>
          <a:pPr latinLnBrk="1"/>
          <a:endParaRPr lang="ko-KR" altLang="en-US"/>
        </a:p>
      </dgm:t>
    </dgm:pt>
    <dgm:pt modelId="{813CA51C-2079-4D72-973F-9953CB10C405}" type="sibTrans" cxnId="{4A5C3AC3-E2A0-4146-A02F-04A477C5D5A9}">
      <dgm:prSet/>
      <dgm:spPr/>
      <dgm:t>
        <a:bodyPr/>
        <a:lstStyle/>
        <a:p>
          <a:pPr latinLnBrk="1"/>
          <a:endParaRPr lang="ko-KR" altLang="en-US"/>
        </a:p>
      </dgm:t>
    </dgm:pt>
    <dgm:pt modelId="{369ACEDF-DB71-4514-B85B-304623D98369}">
      <dgm:prSet phldrT="[텍스트]"/>
      <dgm:spPr/>
      <dgm:t>
        <a:bodyPr/>
        <a:lstStyle/>
        <a:p>
          <a:pPr latinLnBrk="1"/>
          <a:r>
            <a:rPr lang="en-US" altLang="ko-KR" dirty="0" smtClean="0"/>
            <a:t>Clinical</a:t>
          </a:r>
          <a:r>
            <a:rPr lang="ko-KR" altLang="en-US" dirty="0" smtClean="0"/>
            <a:t> </a:t>
          </a:r>
          <a:r>
            <a:rPr lang="en-US" altLang="ko-KR" dirty="0" smtClean="0"/>
            <a:t>questions</a:t>
          </a:r>
          <a:endParaRPr lang="ko-KR" altLang="en-US" dirty="0"/>
        </a:p>
      </dgm:t>
    </dgm:pt>
    <dgm:pt modelId="{52F343F2-2B76-4386-B4FF-C74514113CAF}" type="parTrans" cxnId="{673BF972-1FC9-4203-B423-9E53BB777178}">
      <dgm:prSet/>
      <dgm:spPr/>
      <dgm:t>
        <a:bodyPr/>
        <a:lstStyle/>
        <a:p>
          <a:pPr latinLnBrk="1"/>
          <a:endParaRPr lang="ko-KR" altLang="en-US"/>
        </a:p>
      </dgm:t>
    </dgm:pt>
    <dgm:pt modelId="{09704FA2-1C8B-490E-8976-98B9C90930EF}" type="sibTrans" cxnId="{673BF972-1FC9-4203-B423-9E53BB777178}">
      <dgm:prSet/>
      <dgm:spPr/>
      <dgm:t>
        <a:bodyPr/>
        <a:lstStyle/>
        <a:p>
          <a:pPr latinLnBrk="1"/>
          <a:endParaRPr lang="ko-KR" altLang="en-US"/>
        </a:p>
      </dgm:t>
    </dgm:pt>
    <dgm:pt modelId="{DB11936F-46DA-43F6-905E-AC9B1EF548CF}">
      <dgm:prSet phldrT="[텍스트]"/>
      <dgm:spPr/>
      <dgm:t>
        <a:bodyPr/>
        <a:lstStyle/>
        <a:p>
          <a:pPr latinLnBrk="1"/>
          <a:r>
            <a:rPr lang="en-US" altLang="ko-KR" dirty="0" smtClean="0"/>
            <a:t>PICO questions</a:t>
          </a:r>
          <a:endParaRPr lang="ko-KR" altLang="en-US" dirty="0"/>
        </a:p>
      </dgm:t>
    </dgm:pt>
    <dgm:pt modelId="{BD6F7247-4807-4303-9CBE-FFEE10A3001B}" type="parTrans" cxnId="{91D5F9EA-4AF5-4B32-9BB8-DD46F1AACB2B}">
      <dgm:prSet/>
      <dgm:spPr/>
      <dgm:t>
        <a:bodyPr/>
        <a:lstStyle/>
        <a:p>
          <a:pPr latinLnBrk="1"/>
          <a:endParaRPr lang="ko-KR" altLang="en-US"/>
        </a:p>
      </dgm:t>
    </dgm:pt>
    <dgm:pt modelId="{A5E1DEE1-3C59-407B-83BD-97DE02B65433}" type="sibTrans" cxnId="{91D5F9EA-4AF5-4B32-9BB8-DD46F1AACB2B}">
      <dgm:prSet/>
      <dgm:spPr/>
      <dgm:t>
        <a:bodyPr/>
        <a:lstStyle/>
        <a:p>
          <a:pPr latinLnBrk="1"/>
          <a:endParaRPr lang="ko-KR" altLang="en-US"/>
        </a:p>
      </dgm:t>
    </dgm:pt>
    <dgm:pt modelId="{FE2E00AF-79FB-45D0-8717-B69E73225185}">
      <dgm:prSet phldrT="[텍스트]"/>
      <dgm:spPr/>
      <dgm:t>
        <a:bodyPr/>
        <a:lstStyle/>
        <a:p>
          <a:pPr latinLnBrk="1"/>
          <a:r>
            <a:rPr lang="en-US" altLang="ko-KR" dirty="0" smtClean="0"/>
            <a:t>ADAPTE (or modification)</a:t>
          </a:r>
          <a:endParaRPr lang="ko-KR" altLang="en-US" dirty="0"/>
        </a:p>
      </dgm:t>
    </dgm:pt>
    <dgm:pt modelId="{852319D5-BAE5-42FA-885F-4E3DE79880AA}" type="parTrans" cxnId="{14DD96B7-E1A6-4DD9-99D3-7F28DB0C331A}">
      <dgm:prSet/>
      <dgm:spPr/>
      <dgm:t>
        <a:bodyPr/>
        <a:lstStyle/>
        <a:p>
          <a:pPr latinLnBrk="1"/>
          <a:endParaRPr lang="ko-KR" altLang="en-US"/>
        </a:p>
      </dgm:t>
    </dgm:pt>
    <dgm:pt modelId="{85F49563-6CC7-459F-B51A-AA62A61A48C5}" type="sibTrans" cxnId="{14DD96B7-E1A6-4DD9-99D3-7F28DB0C331A}">
      <dgm:prSet/>
      <dgm:spPr/>
      <dgm:t>
        <a:bodyPr/>
        <a:lstStyle/>
        <a:p>
          <a:pPr latinLnBrk="1"/>
          <a:endParaRPr lang="ko-KR" altLang="en-US"/>
        </a:p>
      </dgm:t>
    </dgm:pt>
    <dgm:pt modelId="{3FCD7346-F7E3-4CE8-A9EA-D8C15A0C6D37}">
      <dgm:prSet phldrT="[텍스트]"/>
      <dgm:spPr/>
      <dgm:t>
        <a:bodyPr/>
        <a:lstStyle/>
        <a:p>
          <a:pPr latinLnBrk="1"/>
          <a:r>
            <a:rPr lang="ko-KR" altLang="en-US" dirty="0" smtClean="0"/>
            <a:t>후속관리 계획수립</a:t>
          </a:r>
          <a:r>
            <a:rPr lang="en-US" altLang="ko-KR" dirty="0" smtClean="0"/>
            <a:t> </a:t>
          </a:r>
          <a:endParaRPr lang="ko-KR" altLang="en-US" dirty="0"/>
        </a:p>
      </dgm:t>
    </dgm:pt>
    <dgm:pt modelId="{D8FA6CCA-197C-4779-9883-87D4E73EAF8E}" type="parTrans" cxnId="{BD18250C-ECFA-4126-ACB2-5F25C51D402B}">
      <dgm:prSet/>
      <dgm:spPr/>
      <dgm:t>
        <a:bodyPr/>
        <a:lstStyle/>
        <a:p>
          <a:pPr latinLnBrk="1"/>
          <a:endParaRPr lang="ko-KR" altLang="en-US"/>
        </a:p>
      </dgm:t>
    </dgm:pt>
    <dgm:pt modelId="{B02C0AB2-0D05-4DAA-901E-C1E7E59C1057}" type="sibTrans" cxnId="{BD18250C-ECFA-4126-ACB2-5F25C51D402B}">
      <dgm:prSet/>
      <dgm:spPr/>
      <dgm:t>
        <a:bodyPr/>
        <a:lstStyle/>
        <a:p>
          <a:pPr latinLnBrk="1"/>
          <a:endParaRPr lang="ko-KR" altLang="en-US"/>
        </a:p>
      </dgm:t>
    </dgm:pt>
    <dgm:pt modelId="{6C877991-9EA7-40AC-A472-89CDDC0E97FE}">
      <dgm:prSet phldrT="[텍스트]"/>
      <dgm:spPr/>
      <dgm:t>
        <a:bodyPr/>
        <a:lstStyle/>
        <a:p>
          <a:pPr latinLnBrk="1"/>
          <a:r>
            <a:rPr lang="en-US" altLang="ko-KR" dirty="0" smtClean="0"/>
            <a:t>relevant endorsement bodies</a:t>
          </a:r>
          <a:endParaRPr lang="ko-KR" altLang="en-US" dirty="0"/>
        </a:p>
      </dgm:t>
    </dgm:pt>
    <dgm:pt modelId="{17171653-C81E-414B-8FF2-CA3416A2E673}" type="parTrans" cxnId="{0AEBA10C-B108-47B1-B07B-1296A3F4A49D}">
      <dgm:prSet/>
      <dgm:spPr/>
      <dgm:t>
        <a:bodyPr/>
        <a:lstStyle/>
        <a:p>
          <a:pPr latinLnBrk="1"/>
          <a:endParaRPr lang="ko-KR" altLang="en-US"/>
        </a:p>
      </dgm:t>
    </dgm:pt>
    <dgm:pt modelId="{61FF7FFC-D859-4F63-BC80-8CB9B9C0D647}" type="sibTrans" cxnId="{0AEBA10C-B108-47B1-B07B-1296A3F4A49D}">
      <dgm:prSet/>
      <dgm:spPr/>
      <dgm:t>
        <a:bodyPr/>
        <a:lstStyle/>
        <a:p>
          <a:pPr latinLnBrk="1"/>
          <a:endParaRPr lang="ko-KR" altLang="en-US"/>
        </a:p>
      </dgm:t>
    </dgm:pt>
    <dgm:pt modelId="{08A3DD72-ECE3-43F4-83CA-7B1835E649AB}">
      <dgm:prSet phldrT="[텍스트]"/>
      <dgm:spPr/>
      <dgm:t>
        <a:bodyPr/>
        <a:lstStyle/>
        <a:p>
          <a:pPr latinLnBrk="1"/>
          <a:r>
            <a:rPr lang="en-US" altLang="ko-KR" dirty="0" smtClean="0"/>
            <a:t>developers of source guidelines</a:t>
          </a:r>
          <a:endParaRPr lang="ko-KR" altLang="en-US" dirty="0"/>
        </a:p>
      </dgm:t>
    </dgm:pt>
    <dgm:pt modelId="{063C9FFB-128B-45C8-A6BD-77C28453FDAD}" type="parTrans" cxnId="{0B387A94-E33F-4EC9-8BF8-78A49B6169A1}">
      <dgm:prSet/>
      <dgm:spPr/>
      <dgm:t>
        <a:bodyPr/>
        <a:lstStyle/>
        <a:p>
          <a:pPr latinLnBrk="1"/>
          <a:endParaRPr lang="ko-KR" altLang="en-US"/>
        </a:p>
      </dgm:t>
    </dgm:pt>
    <dgm:pt modelId="{1D1FD483-0BDE-481C-8C9C-A1AA7B0A1645}" type="sibTrans" cxnId="{0B387A94-E33F-4EC9-8BF8-78A49B6169A1}">
      <dgm:prSet/>
      <dgm:spPr/>
      <dgm:t>
        <a:bodyPr/>
        <a:lstStyle/>
        <a:p>
          <a:pPr latinLnBrk="1"/>
          <a:endParaRPr lang="ko-KR" altLang="en-US"/>
        </a:p>
      </dgm:t>
    </dgm:pt>
    <dgm:pt modelId="{43A99D9C-B650-4D6B-9FC0-2F01DC8F0832}">
      <dgm:prSet phldrT="[텍스트]"/>
      <dgm:spPr/>
      <dgm:t>
        <a:bodyPr/>
        <a:lstStyle/>
        <a:p>
          <a:pPr latinLnBrk="1"/>
          <a:r>
            <a:rPr lang="ko-KR" altLang="en-US" dirty="0" smtClean="0"/>
            <a:t>최종 편집</a:t>
          </a:r>
          <a:endParaRPr lang="ko-KR" altLang="en-US" dirty="0"/>
        </a:p>
      </dgm:t>
    </dgm:pt>
    <dgm:pt modelId="{A31D3BD4-9DDB-4E03-9CA5-BA9006E0A493}" type="parTrans" cxnId="{BF725646-5792-4DEB-8476-04E7B20FE1B7}">
      <dgm:prSet/>
      <dgm:spPr/>
      <dgm:t>
        <a:bodyPr/>
        <a:lstStyle/>
        <a:p>
          <a:pPr latinLnBrk="1"/>
          <a:endParaRPr lang="ko-KR" altLang="en-US"/>
        </a:p>
      </dgm:t>
    </dgm:pt>
    <dgm:pt modelId="{038AB04D-5B29-447F-B55A-3BC8ACEE1596}" type="sibTrans" cxnId="{BF725646-5792-4DEB-8476-04E7B20FE1B7}">
      <dgm:prSet/>
      <dgm:spPr/>
      <dgm:t>
        <a:bodyPr/>
        <a:lstStyle/>
        <a:p>
          <a:pPr latinLnBrk="1"/>
          <a:endParaRPr lang="ko-KR" altLang="en-US"/>
        </a:p>
      </dgm:t>
    </dgm:pt>
    <dgm:pt modelId="{BA28DAEA-8F7A-42C5-BD1C-951F9E928A16}" type="pres">
      <dgm:prSet presAssocID="{E95FE586-46C9-425A-9E8E-9AC15A4D75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410AD6-F24D-4290-BB83-7CBE95BEB3B6}" type="pres">
      <dgm:prSet presAssocID="{56084AA2-B2FC-4BD5-8030-F24959990781}" presName="composite" presStyleCnt="0"/>
      <dgm:spPr/>
    </dgm:pt>
    <dgm:pt modelId="{B526CB40-FA8A-4833-92BE-BD4DDA1D5018}" type="pres">
      <dgm:prSet presAssocID="{56084AA2-B2FC-4BD5-8030-F2495999078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6BF5F-89A6-4304-A1A0-D762137A13A4}" type="pres">
      <dgm:prSet presAssocID="{56084AA2-B2FC-4BD5-8030-F2495999078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BCEE24-A471-49CB-A2D1-DE6270D40136}" type="pres">
      <dgm:prSet presAssocID="{81A7F58F-A973-42E1-AA5E-635185599FAB}" presName="space" presStyleCnt="0"/>
      <dgm:spPr/>
    </dgm:pt>
    <dgm:pt modelId="{590553CC-EAA0-48AB-8B39-2BBCFE1FF0E4}" type="pres">
      <dgm:prSet presAssocID="{505388B4-7D49-415A-B174-FE8877D2B23E}" presName="composite" presStyleCnt="0"/>
      <dgm:spPr/>
    </dgm:pt>
    <dgm:pt modelId="{ACA54E96-BC06-46C0-8658-2BAB240EB3FF}" type="pres">
      <dgm:prSet presAssocID="{505388B4-7D49-415A-B174-FE8877D2B23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CE5159-44F6-44CE-88C3-EF3ECF8FD476}" type="pres">
      <dgm:prSet presAssocID="{505388B4-7D49-415A-B174-FE8877D2B23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8C3800-000E-4725-881E-02FBB94A2F70}" type="pres">
      <dgm:prSet presAssocID="{7A917CB9-F90F-40BD-8817-B17CC7520B3D}" presName="space" presStyleCnt="0"/>
      <dgm:spPr/>
    </dgm:pt>
    <dgm:pt modelId="{D6029635-DBAF-465F-A15A-13A4A69D1BCE}" type="pres">
      <dgm:prSet presAssocID="{BF4F8EF8-CE74-495C-890B-E65613E0AAC8}" presName="composite" presStyleCnt="0"/>
      <dgm:spPr/>
    </dgm:pt>
    <dgm:pt modelId="{420DF46C-29A6-46A7-B508-5FDECEF1D13D}" type="pres">
      <dgm:prSet presAssocID="{BF4F8EF8-CE74-495C-890B-E65613E0AAC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8568C1-D2CB-4479-80E1-27F21941B400}" type="pres">
      <dgm:prSet presAssocID="{BF4F8EF8-CE74-495C-890B-E65613E0AAC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06608A6-6D19-4F6E-B3AE-08E29D494727}" srcId="{505388B4-7D49-415A-B174-FE8877D2B23E}" destId="{4FA09161-DCB5-430F-BD2F-68420DEA36F0}" srcOrd="0" destOrd="0" parTransId="{86FF0FFF-0F09-4809-BB1D-C40F0DC21A82}" sibTransId="{04BB9CD5-9097-4103-8D6B-5CC94FC7FBB8}"/>
    <dgm:cxn modelId="{90EDDED1-1774-4365-9078-A50B7FB9E5FF}" type="presOf" srcId="{4FA09161-DCB5-430F-BD2F-68420DEA36F0}" destId="{ADCE5159-44F6-44CE-88C3-EF3ECF8FD476}" srcOrd="0" destOrd="0" presId="urn:microsoft.com/office/officeart/2005/8/layout/hList1"/>
    <dgm:cxn modelId="{4574D6B7-47E4-4CFC-99EF-5EE5F863C0D9}" srcId="{BF4F8EF8-CE74-495C-890B-E65613E0AAC8}" destId="{3B946351-6BD3-4298-80E8-1E687FFB0F44}" srcOrd="0" destOrd="0" parTransId="{F7DA97AF-3885-4284-ACBC-7502E4F39832}" sibTransId="{A4AE8FD6-16B2-4C8B-A0A0-5826A6009D1C}"/>
    <dgm:cxn modelId="{86105199-583B-41E3-A21E-9D9A2C303013}" type="presOf" srcId="{211089F4-2D40-49D6-9E13-341C76253DA5}" destId="{ADCE5159-44F6-44CE-88C3-EF3ECF8FD476}" srcOrd="0" destOrd="3" presId="urn:microsoft.com/office/officeart/2005/8/layout/hList1"/>
    <dgm:cxn modelId="{1A6C9271-1236-46C6-9F41-F0ADCF663027}" type="presOf" srcId="{3B946351-6BD3-4298-80E8-1E687FFB0F44}" destId="{988568C1-D2CB-4479-80E1-27F21941B400}" srcOrd="0" destOrd="0" presId="urn:microsoft.com/office/officeart/2005/8/layout/hList1"/>
    <dgm:cxn modelId="{0B387A94-E33F-4EC9-8BF8-78A49B6169A1}" srcId="{523567D9-844E-49B7-B03D-3D77801E5EB2}" destId="{08A3DD72-ECE3-43F4-83CA-7B1835E649AB}" srcOrd="1" destOrd="0" parTransId="{063C9FFB-128B-45C8-A6BD-77C28453FDAD}" sibTransId="{1D1FD483-0BDE-481C-8C9C-A1AA7B0A1645}"/>
    <dgm:cxn modelId="{B4C2DD06-1CEB-4514-BB82-73B36296F2A2}" type="presOf" srcId="{E95FE586-46C9-425A-9E8E-9AC15A4D7577}" destId="{BA28DAEA-8F7A-42C5-BD1C-951F9E928A16}" srcOrd="0" destOrd="0" presId="urn:microsoft.com/office/officeart/2005/8/layout/hList1"/>
    <dgm:cxn modelId="{81ECDC75-8CBE-4AF8-A4A5-4BD142E46C3A}" srcId="{E95FE586-46C9-425A-9E8E-9AC15A4D7577}" destId="{505388B4-7D49-415A-B174-FE8877D2B23E}" srcOrd="1" destOrd="0" parTransId="{80D03FDE-6690-409E-B380-7BE3E084C39F}" sibTransId="{7A917CB9-F90F-40BD-8817-B17CC7520B3D}"/>
    <dgm:cxn modelId="{14DD96B7-E1A6-4DD9-99D3-7F28DB0C331A}" srcId="{211089F4-2D40-49D6-9E13-341C76253DA5}" destId="{FE2E00AF-79FB-45D0-8717-B69E73225185}" srcOrd="0" destOrd="0" parTransId="{852319D5-BAE5-42FA-885F-4E3DE79880AA}" sibTransId="{85F49563-6CC7-459F-B51A-AA62A61A48C5}"/>
    <dgm:cxn modelId="{F19C22ED-892A-4365-BD8B-6BAA7AB65348}" type="presOf" srcId="{45778F38-21C2-434B-BC37-77FC3B4A0BD3}" destId="{8D26BF5F-89A6-4304-A1A0-D762137A13A4}" srcOrd="0" destOrd="4" presId="urn:microsoft.com/office/officeart/2005/8/layout/hList1"/>
    <dgm:cxn modelId="{10E800A8-5131-4046-8772-1DDB5A589BBB}" type="presOf" srcId="{723BE778-2601-420C-B527-526FA9F576B5}" destId="{8D26BF5F-89A6-4304-A1A0-D762137A13A4}" srcOrd="0" destOrd="3" presId="urn:microsoft.com/office/officeart/2005/8/layout/hList1"/>
    <dgm:cxn modelId="{BA28A091-7DBC-454C-BFD2-F879C736D486}" type="presOf" srcId="{E508292B-AF42-4105-BD80-B82AACF95792}" destId="{8D26BF5F-89A6-4304-A1A0-D762137A13A4}" srcOrd="0" destOrd="0" presId="urn:microsoft.com/office/officeart/2005/8/layout/hList1"/>
    <dgm:cxn modelId="{9DF04D70-CD6F-45B4-B413-E984E7ED13AF}" type="presOf" srcId="{3FCD7346-F7E3-4CE8-A9EA-D8C15A0C6D37}" destId="{988568C1-D2CB-4479-80E1-27F21941B400}" srcOrd="0" destOrd="4" presId="urn:microsoft.com/office/officeart/2005/8/layout/hList1"/>
    <dgm:cxn modelId="{45195AC5-8030-48D9-AFDA-DD80D2DFFE81}" srcId="{56084AA2-B2FC-4BD5-8030-F24959990781}" destId="{45778F38-21C2-434B-BC37-77FC3B4A0BD3}" srcOrd="4" destOrd="0" parTransId="{11E43485-178B-47DE-8384-A1CE8B634886}" sibTransId="{17A4F50F-0A61-498A-9B68-A440FA36EC1E}"/>
    <dgm:cxn modelId="{8D5B0D50-8D02-4D13-8554-38B8AB438EBF}" type="presOf" srcId="{BF4F8EF8-CE74-495C-890B-E65613E0AAC8}" destId="{420DF46C-29A6-46A7-B508-5FDECEF1D13D}" srcOrd="0" destOrd="0" presId="urn:microsoft.com/office/officeart/2005/8/layout/hList1"/>
    <dgm:cxn modelId="{BD17905B-E1A7-4762-8DDE-A4136CBB7E60}" type="presOf" srcId="{BF1A4E62-D949-4C1B-80D6-233D3C36D399}" destId="{ADCE5159-44F6-44CE-88C3-EF3ECF8FD476}" srcOrd="0" destOrd="5" presId="urn:microsoft.com/office/officeart/2005/8/layout/hList1"/>
    <dgm:cxn modelId="{673BF972-1FC9-4203-B423-9E53BB777178}" srcId="{4FA09161-DCB5-430F-BD2F-68420DEA36F0}" destId="{369ACEDF-DB71-4514-B85B-304623D98369}" srcOrd="0" destOrd="0" parTransId="{52F343F2-2B76-4386-B4FF-C74514113CAF}" sibTransId="{09704FA2-1C8B-490E-8976-98B9C90930EF}"/>
    <dgm:cxn modelId="{91D5F9EA-4AF5-4B32-9BB8-DD46F1AACB2B}" srcId="{4FA09161-DCB5-430F-BD2F-68420DEA36F0}" destId="{DB11936F-46DA-43F6-905E-AC9B1EF548CF}" srcOrd="1" destOrd="0" parTransId="{BD6F7247-4807-4303-9CBE-FFEE10A3001B}" sibTransId="{A5E1DEE1-3C59-407B-83BD-97DE02B65433}"/>
    <dgm:cxn modelId="{C79E54DD-6256-4E8D-BFD5-453BADCA66A6}" type="presOf" srcId="{DB11936F-46DA-43F6-905E-AC9B1EF548CF}" destId="{ADCE5159-44F6-44CE-88C3-EF3ECF8FD476}" srcOrd="0" destOrd="2" presId="urn:microsoft.com/office/officeart/2005/8/layout/hList1"/>
    <dgm:cxn modelId="{A5120098-B525-42E1-98EB-DB52478D5371}" type="presOf" srcId="{6C877991-9EA7-40AC-A472-89CDDC0E97FE}" destId="{988568C1-D2CB-4479-80E1-27F21941B400}" srcOrd="0" destOrd="2" presId="urn:microsoft.com/office/officeart/2005/8/layout/hList1"/>
    <dgm:cxn modelId="{F32E8978-2B07-4878-8F49-C283B308CEC7}" srcId="{56084AA2-B2FC-4BD5-8030-F24959990781}" destId="{D7990892-9CCE-4505-A5ED-DAC7DD63F3BC}" srcOrd="2" destOrd="0" parTransId="{D91CBEFD-C29D-4BD3-8152-BB92BC0B397A}" sibTransId="{023550C4-0830-490D-BD26-AF8E6EAE34B3}"/>
    <dgm:cxn modelId="{DC11215C-9CDF-403A-A8FA-FD016D52C51B}" srcId="{E95FE586-46C9-425A-9E8E-9AC15A4D7577}" destId="{BF4F8EF8-CE74-495C-890B-E65613E0AAC8}" srcOrd="2" destOrd="0" parTransId="{AA380643-C907-43E8-BF46-05134AE30871}" sibTransId="{0B3D9CC4-2A92-4D36-BAFA-41BF66F7F929}"/>
    <dgm:cxn modelId="{BF725646-5792-4DEB-8476-04E7B20FE1B7}" srcId="{BF4F8EF8-CE74-495C-890B-E65613E0AAC8}" destId="{43A99D9C-B650-4D6B-9FC0-2F01DC8F0832}" srcOrd="3" destOrd="0" parTransId="{A31D3BD4-9DDB-4E03-9CA5-BA9006E0A493}" sibTransId="{038AB04D-5B29-447F-B55A-3BC8ACEE1596}"/>
    <dgm:cxn modelId="{BD18250C-ECFA-4126-ACB2-5F25C51D402B}" srcId="{BF4F8EF8-CE74-495C-890B-E65613E0AAC8}" destId="{3FCD7346-F7E3-4CE8-A9EA-D8C15A0C6D37}" srcOrd="2" destOrd="0" parTransId="{D8FA6CCA-197C-4779-9883-87D4E73EAF8E}" sibTransId="{B02C0AB2-0D05-4DAA-901E-C1E7E59C1057}"/>
    <dgm:cxn modelId="{3A9C4B07-9F2E-4BC4-83BA-98C6CE2C0685}" type="presOf" srcId="{FE2E00AF-79FB-45D0-8717-B69E73225185}" destId="{ADCE5159-44F6-44CE-88C3-EF3ECF8FD476}" srcOrd="0" destOrd="4" presId="urn:microsoft.com/office/officeart/2005/8/layout/hList1"/>
    <dgm:cxn modelId="{4A5C3AC3-E2A0-4146-A02F-04A477C5D5A9}" srcId="{505388B4-7D49-415A-B174-FE8877D2B23E}" destId="{211089F4-2D40-49D6-9E13-341C76253DA5}" srcOrd="1" destOrd="0" parTransId="{3E7B33BE-90E4-44F2-BA94-E3FE6EA16F41}" sibTransId="{813CA51C-2079-4D72-973F-9953CB10C405}"/>
    <dgm:cxn modelId="{A266B387-AA1A-4422-9F7F-B6320A4076D5}" type="presOf" srcId="{523567D9-844E-49B7-B03D-3D77801E5EB2}" destId="{988568C1-D2CB-4479-80E1-27F21941B400}" srcOrd="0" destOrd="1" presId="urn:microsoft.com/office/officeart/2005/8/layout/hList1"/>
    <dgm:cxn modelId="{3CD9BF05-4981-4819-82F2-CFE3D4B9DF15}" type="presOf" srcId="{08A3DD72-ECE3-43F4-83CA-7B1835E649AB}" destId="{988568C1-D2CB-4479-80E1-27F21941B400}" srcOrd="0" destOrd="3" presId="urn:microsoft.com/office/officeart/2005/8/layout/hList1"/>
    <dgm:cxn modelId="{A154D0B8-8134-48B8-BD35-34D402A0B569}" type="presOf" srcId="{43A99D9C-B650-4D6B-9FC0-2F01DC8F0832}" destId="{988568C1-D2CB-4479-80E1-27F21941B400}" srcOrd="0" destOrd="5" presId="urn:microsoft.com/office/officeart/2005/8/layout/hList1"/>
    <dgm:cxn modelId="{919D9C4F-2127-4DA2-8443-F26065E18C10}" srcId="{56084AA2-B2FC-4BD5-8030-F24959990781}" destId="{E508292B-AF42-4105-BD80-B82AACF95792}" srcOrd="0" destOrd="0" parTransId="{70208FE7-AB51-4E0C-BF30-4DAB9DFE5F6C}" sibTransId="{63CFDE82-8407-43D1-B63A-A554969A7C6C}"/>
    <dgm:cxn modelId="{1E916FFA-9EB4-4BA2-8558-8D1B4FC80E1E}" srcId="{56084AA2-B2FC-4BD5-8030-F24959990781}" destId="{723BE778-2601-420C-B527-526FA9F576B5}" srcOrd="3" destOrd="0" parTransId="{35270485-C88D-421F-AA8C-1BB1D1CB0E40}" sibTransId="{9D29CD99-A555-4CCA-BFAD-C10F4EF83A3B}"/>
    <dgm:cxn modelId="{3E02BD50-5F97-469F-9BFD-1FFB5852D3DF}" type="presOf" srcId="{E9D26611-19A5-433D-9923-09CE09D025BB}" destId="{8D26BF5F-89A6-4304-A1A0-D762137A13A4}" srcOrd="0" destOrd="1" presId="urn:microsoft.com/office/officeart/2005/8/layout/hList1"/>
    <dgm:cxn modelId="{9430B71E-E792-4B9B-B838-6E3A96ADCD98}" type="presOf" srcId="{505388B4-7D49-415A-B174-FE8877D2B23E}" destId="{ACA54E96-BC06-46C0-8658-2BAB240EB3FF}" srcOrd="0" destOrd="0" presId="urn:microsoft.com/office/officeart/2005/8/layout/hList1"/>
    <dgm:cxn modelId="{151C34E6-365F-4BCD-8C86-852645D405CF}" srcId="{E95FE586-46C9-425A-9E8E-9AC15A4D7577}" destId="{56084AA2-B2FC-4BD5-8030-F24959990781}" srcOrd="0" destOrd="0" parTransId="{37371AFD-56B0-42F6-B670-0109039DB778}" sibTransId="{81A7F58F-A973-42E1-AA5E-635185599FAB}"/>
    <dgm:cxn modelId="{A593E952-E0DA-44D4-B65C-267227B4D846}" srcId="{505388B4-7D49-415A-B174-FE8877D2B23E}" destId="{BF1A4E62-D949-4C1B-80D6-233D3C36D399}" srcOrd="2" destOrd="0" parTransId="{E5026086-44BA-4850-BDEF-652280AE4D72}" sibTransId="{E84CA30B-8517-40ED-AD36-2D397D6ED7B3}"/>
    <dgm:cxn modelId="{F399BCA1-EA45-4FDD-B08D-2668BCFE033F}" type="presOf" srcId="{369ACEDF-DB71-4514-B85B-304623D98369}" destId="{ADCE5159-44F6-44CE-88C3-EF3ECF8FD476}" srcOrd="0" destOrd="1" presId="urn:microsoft.com/office/officeart/2005/8/layout/hList1"/>
    <dgm:cxn modelId="{D5C90508-ACFF-4E11-9CFB-80859E38FF19}" type="presOf" srcId="{56084AA2-B2FC-4BD5-8030-F24959990781}" destId="{B526CB40-FA8A-4833-92BE-BD4DDA1D5018}" srcOrd="0" destOrd="0" presId="urn:microsoft.com/office/officeart/2005/8/layout/hList1"/>
    <dgm:cxn modelId="{C8D1729F-6855-4B75-97A9-C0A727BAA2E1}" srcId="{BF4F8EF8-CE74-495C-890B-E65613E0AAC8}" destId="{523567D9-844E-49B7-B03D-3D77801E5EB2}" srcOrd="1" destOrd="0" parTransId="{3224F5DD-0C75-4E10-9337-9539FB81A723}" sibTransId="{E38D051F-5254-4690-9D2F-FBB05DFC65B8}"/>
    <dgm:cxn modelId="{0AEBA10C-B108-47B1-B07B-1296A3F4A49D}" srcId="{523567D9-844E-49B7-B03D-3D77801E5EB2}" destId="{6C877991-9EA7-40AC-A472-89CDDC0E97FE}" srcOrd="0" destOrd="0" parTransId="{17171653-C81E-414B-8FF2-CA3416A2E673}" sibTransId="{61FF7FFC-D859-4F63-BC80-8CB9B9C0D647}"/>
    <dgm:cxn modelId="{C67C2FAC-758F-48DD-AF93-E116C3AC06F1}" type="presOf" srcId="{D7990892-9CCE-4505-A5ED-DAC7DD63F3BC}" destId="{8D26BF5F-89A6-4304-A1A0-D762137A13A4}" srcOrd="0" destOrd="2" presId="urn:microsoft.com/office/officeart/2005/8/layout/hList1"/>
    <dgm:cxn modelId="{E8C488CB-81E2-4863-BCE2-AB94C91C64E7}" srcId="{56084AA2-B2FC-4BD5-8030-F24959990781}" destId="{E9D26611-19A5-433D-9923-09CE09D025BB}" srcOrd="1" destOrd="0" parTransId="{DA836E2F-6B32-4EC7-A2FB-8E0263BCC883}" sibTransId="{95E987BC-FF43-4E01-B62E-EA467EC2C3FF}"/>
    <dgm:cxn modelId="{C71E9A2B-C98A-4D83-B645-7A21128605C2}" type="presParOf" srcId="{BA28DAEA-8F7A-42C5-BD1C-951F9E928A16}" destId="{F9410AD6-F24D-4290-BB83-7CBE95BEB3B6}" srcOrd="0" destOrd="0" presId="urn:microsoft.com/office/officeart/2005/8/layout/hList1"/>
    <dgm:cxn modelId="{B90D526C-64CF-45C7-ADA3-28018EFB3F36}" type="presParOf" srcId="{F9410AD6-F24D-4290-BB83-7CBE95BEB3B6}" destId="{B526CB40-FA8A-4833-92BE-BD4DDA1D5018}" srcOrd="0" destOrd="0" presId="urn:microsoft.com/office/officeart/2005/8/layout/hList1"/>
    <dgm:cxn modelId="{2E98E7CD-B0C5-4411-BB73-4A0C56420611}" type="presParOf" srcId="{F9410AD6-F24D-4290-BB83-7CBE95BEB3B6}" destId="{8D26BF5F-89A6-4304-A1A0-D762137A13A4}" srcOrd="1" destOrd="0" presId="urn:microsoft.com/office/officeart/2005/8/layout/hList1"/>
    <dgm:cxn modelId="{606176D3-3132-4844-A655-E9A35F5F28E4}" type="presParOf" srcId="{BA28DAEA-8F7A-42C5-BD1C-951F9E928A16}" destId="{7ABCEE24-A471-49CB-A2D1-DE6270D40136}" srcOrd="1" destOrd="0" presId="urn:microsoft.com/office/officeart/2005/8/layout/hList1"/>
    <dgm:cxn modelId="{D607F56D-4DF9-4F33-833E-7868C6BDE54C}" type="presParOf" srcId="{BA28DAEA-8F7A-42C5-BD1C-951F9E928A16}" destId="{590553CC-EAA0-48AB-8B39-2BBCFE1FF0E4}" srcOrd="2" destOrd="0" presId="urn:microsoft.com/office/officeart/2005/8/layout/hList1"/>
    <dgm:cxn modelId="{CBA642B5-D53F-46AF-AA39-549350B74C9C}" type="presParOf" srcId="{590553CC-EAA0-48AB-8B39-2BBCFE1FF0E4}" destId="{ACA54E96-BC06-46C0-8658-2BAB240EB3FF}" srcOrd="0" destOrd="0" presId="urn:microsoft.com/office/officeart/2005/8/layout/hList1"/>
    <dgm:cxn modelId="{EF84B193-9058-4AA2-A874-512EC2D453C8}" type="presParOf" srcId="{590553CC-EAA0-48AB-8B39-2BBCFE1FF0E4}" destId="{ADCE5159-44F6-44CE-88C3-EF3ECF8FD476}" srcOrd="1" destOrd="0" presId="urn:microsoft.com/office/officeart/2005/8/layout/hList1"/>
    <dgm:cxn modelId="{F17AE21A-D3E7-431D-85F9-95B882BA29F8}" type="presParOf" srcId="{BA28DAEA-8F7A-42C5-BD1C-951F9E928A16}" destId="{658C3800-000E-4725-881E-02FBB94A2F70}" srcOrd="3" destOrd="0" presId="urn:microsoft.com/office/officeart/2005/8/layout/hList1"/>
    <dgm:cxn modelId="{35C0DA8B-D5E1-469B-90C5-200C7A646411}" type="presParOf" srcId="{BA28DAEA-8F7A-42C5-BD1C-951F9E928A16}" destId="{D6029635-DBAF-465F-A15A-13A4A69D1BCE}" srcOrd="4" destOrd="0" presId="urn:microsoft.com/office/officeart/2005/8/layout/hList1"/>
    <dgm:cxn modelId="{6CBFBF7F-0285-4C1F-8580-E8E91F83B3DC}" type="presParOf" srcId="{D6029635-DBAF-465F-A15A-13A4A69D1BCE}" destId="{420DF46C-29A6-46A7-B508-5FDECEF1D13D}" srcOrd="0" destOrd="0" presId="urn:microsoft.com/office/officeart/2005/8/layout/hList1"/>
    <dgm:cxn modelId="{54794B77-0E09-43EA-B674-F52A89281AA7}" type="presParOf" srcId="{D6029635-DBAF-465F-A15A-13A4A69D1BCE}" destId="{988568C1-D2CB-4479-80E1-27F21941B4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41E1DF5-CCB2-4A20-B8B2-8E466ED89F0E}">
      <dsp:nvSpPr>
        <dsp:cNvPr id="0" name=""/>
        <dsp:cNvSpPr/>
      </dsp:nvSpPr>
      <dsp:spPr>
        <a:xfrm>
          <a:off x="936074" y="5241486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인증</a:t>
          </a:r>
          <a:r>
            <a:rPr lang="en-US" altLang="ko-KR" sz="1200" b="1" kern="1200" dirty="0" smtClean="0">
              <a:latin typeface="+mn-ea"/>
              <a:ea typeface="+mn-ea"/>
            </a:rPr>
            <a:t>/</a:t>
          </a:r>
          <a:r>
            <a:rPr lang="ko-KR" altLang="en-US" sz="1200" b="1" kern="1200" dirty="0" smtClean="0">
              <a:latin typeface="+mn-ea"/>
              <a:ea typeface="+mn-ea"/>
            </a:rPr>
            <a:t>보급</a:t>
          </a:r>
          <a:endParaRPr lang="ko-KR" altLang="en-US" sz="1200" b="1" kern="1200" dirty="0">
            <a:latin typeface="+mn-ea"/>
            <a:ea typeface="+mn-ea"/>
          </a:endParaRPr>
        </a:p>
      </dsp:txBody>
      <dsp:txXfrm>
        <a:off x="936074" y="5241486"/>
        <a:ext cx="2105046" cy="690421"/>
      </dsp:txXfrm>
    </dsp:sp>
    <dsp:sp modelId="{334148A6-40AD-4B0B-99C8-3255EA58EA35}">
      <dsp:nvSpPr>
        <dsp:cNvPr id="0" name=""/>
        <dsp:cNvSpPr/>
      </dsp:nvSpPr>
      <dsp:spPr>
        <a:xfrm>
          <a:off x="936074" y="4435995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검토</a:t>
          </a:r>
          <a:r>
            <a:rPr lang="en-US" altLang="ko-KR" sz="1200" b="1" kern="1200" dirty="0" smtClean="0">
              <a:latin typeface="+mn-ea"/>
              <a:ea typeface="+mn-ea"/>
            </a:rPr>
            <a:t>/</a:t>
          </a:r>
          <a:r>
            <a:rPr lang="ko-KR" altLang="en-US" sz="1200" b="1" kern="1200" dirty="0" smtClean="0">
              <a:latin typeface="+mn-ea"/>
              <a:ea typeface="+mn-ea"/>
            </a:rPr>
            <a:t>지침확정</a:t>
          </a:r>
          <a:endParaRPr lang="ko-KR" altLang="en-US" sz="1200" b="1" kern="1200" dirty="0">
            <a:latin typeface="+mn-ea"/>
            <a:ea typeface="+mn-ea"/>
          </a:endParaRPr>
        </a:p>
      </dsp:txBody>
      <dsp:txXfrm>
        <a:off x="936074" y="4435995"/>
        <a:ext cx="2105046" cy="690421"/>
      </dsp:txXfrm>
    </dsp:sp>
    <dsp:sp modelId="{B6B4C66E-A2A9-4E75-BAAD-56278587EB0F}">
      <dsp:nvSpPr>
        <dsp:cNvPr id="0" name=""/>
        <dsp:cNvSpPr/>
      </dsp:nvSpPr>
      <dsp:spPr>
        <a:xfrm>
          <a:off x="937828" y="3628632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권고안 생성</a:t>
          </a:r>
          <a:r>
            <a:rPr lang="en-US" altLang="ko-KR" sz="1200" b="1" kern="1200" dirty="0" smtClean="0">
              <a:latin typeface="+mn-ea"/>
              <a:ea typeface="+mn-ea"/>
            </a:rPr>
            <a:t>/</a:t>
          </a:r>
          <a:r>
            <a:rPr lang="ko-KR" altLang="en-US" sz="1200" b="1" kern="1200" dirty="0" smtClean="0">
              <a:latin typeface="+mn-ea"/>
              <a:ea typeface="+mn-ea"/>
            </a:rPr>
            <a:t>집필</a:t>
          </a:r>
          <a:endParaRPr lang="ko-KR" altLang="en-US" sz="1200" b="1" kern="1200" dirty="0">
            <a:latin typeface="+mn-ea"/>
            <a:ea typeface="+mn-ea"/>
          </a:endParaRPr>
        </a:p>
      </dsp:txBody>
      <dsp:txXfrm>
        <a:off x="937828" y="3628632"/>
        <a:ext cx="2105046" cy="690421"/>
      </dsp:txXfrm>
    </dsp:sp>
    <dsp:sp modelId="{710EDD00-30DF-41E5-8CDA-3CD9DD508165}">
      <dsp:nvSpPr>
        <dsp:cNvPr id="0" name=""/>
        <dsp:cNvSpPr/>
      </dsp:nvSpPr>
      <dsp:spPr>
        <a:xfrm>
          <a:off x="937828" y="2823141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근거자료의 고찰</a:t>
          </a:r>
          <a:endParaRPr lang="ko-KR" altLang="en-US" sz="1200" b="1" kern="1200" dirty="0">
            <a:latin typeface="+mn-ea"/>
            <a:ea typeface="+mn-ea"/>
          </a:endParaRPr>
        </a:p>
      </dsp:txBody>
      <dsp:txXfrm>
        <a:off x="937828" y="2823141"/>
        <a:ext cx="2105046" cy="690421"/>
      </dsp:txXfrm>
    </dsp:sp>
    <dsp:sp modelId="{B667B8EC-8A6E-432B-A217-9013F4A799B3}">
      <dsp:nvSpPr>
        <dsp:cNvPr id="0" name=""/>
        <dsp:cNvSpPr/>
      </dsp:nvSpPr>
      <dsp:spPr>
        <a:xfrm>
          <a:off x="937828" y="2017650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근거의</a:t>
          </a:r>
          <a:r>
            <a:rPr lang="en-US" altLang="ko-KR" sz="1200" b="1" kern="1200" dirty="0" smtClean="0">
              <a:latin typeface="+mn-ea"/>
              <a:ea typeface="+mn-ea"/>
            </a:rPr>
            <a:t> </a:t>
          </a:r>
          <a:r>
            <a:rPr lang="ko-KR" altLang="en-US" sz="1200" b="1" kern="1200" dirty="0" smtClean="0">
              <a:latin typeface="+mn-ea"/>
              <a:ea typeface="+mn-ea"/>
            </a:rPr>
            <a:t>선택과</a:t>
          </a:r>
          <a:r>
            <a:rPr lang="en-US" altLang="ko-KR" sz="1200" b="1" kern="1200" dirty="0" smtClean="0">
              <a:latin typeface="+mn-ea"/>
              <a:ea typeface="+mn-ea"/>
            </a:rPr>
            <a:t> </a:t>
          </a:r>
          <a:r>
            <a:rPr lang="ko-KR" altLang="en-US" sz="1200" b="1" kern="1200" dirty="0" smtClean="0">
              <a:latin typeface="+mn-ea"/>
              <a:ea typeface="+mn-ea"/>
            </a:rPr>
            <a:t>평가</a:t>
          </a:r>
        </a:p>
      </dsp:txBody>
      <dsp:txXfrm>
        <a:off x="937828" y="2017650"/>
        <a:ext cx="2105046" cy="690421"/>
      </dsp:txXfrm>
    </dsp:sp>
    <dsp:sp modelId="{195B221B-826B-4332-AC7E-D1AB9FED23FA}">
      <dsp:nvSpPr>
        <dsp:cNvPr id="0" name=""/>
        <dsp:cNvSpPr/>
      </dsp:nvSpPr>
      <dsp:spPr>
        <a:xfrm>
          <a:off x="937828" y="1212158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근거탐색 </a:t>
          </a:r>
          <a:r>
            <a:rPr lang="en-US" altLang="ko-KR" sz="1200" b="1" kern="1200" dirty="0" smtClean="0">
              <a:latin typeface="+mn-ea"/>
              <a:ea typeface="+mn-ea"/>
            </a:rPr>
            <a:t>(Database)</a:t>
          </a:r>
        </a:p>
      </dsp:txBody>
      <dsp:txXfrm>
        <a:off x="937828" y="1212158"/>
        <a:ext cx="2105046" cy="690421"/>
      </dsp:txXfrm>
    </dsp:sp>
    <dsp:sp modelId="{19764783-0D6B-4C33-AEEB-6FF0ED858663}">
      <dsp:nvSpPr>
        <dsp:cNvPr id="0" name=""/>
        <dsp:cNvSpPr/>
      </dsp:nvSpPr>
      <dsp:spPr>
        <a:xfrm>
          <a:off x="937828" y="406667"/>
          <a:ext cx="7016823" cy="69042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ts val="168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계획</a:t>
          </a:r>
          <a:r>
            <a:rPr lang="en-US" altLang="ko-KR" sz="1200" b="1" kern="1200" dirty="0" smtClean="0">
              <a:latin typeface="+mn-ea"/>
              <a:ea typeface="+mn-ea"/>
            </a:rPr>
            <a:t>: </a:t>
          </a:r>
          <a:r>
            <a:rPr lang="ko-KR" altLang="en-US" sz="1200" b="1" kern="1200" dirty="0" smtClean="0">
              <a:latin typeface="+mn-ea"/>
              <a:ea typeface="+mn-ea"/>
            </a:rPr>
            <a:t>목적</a:t>
          </a:r>
          <a:r>
            <a:rPr lang="en-US" altLang="ko-KR" sz="1200" b="1" kern="1200" dirty="0" smtClean="0">
              <a:latin typeface="+mn-ea"/>
              <a:ea typeface="+mn-ea"/>
            </a:rPr>
            <a:t>, </a:t>
          </a:r>
          <a:r>
            <a:rPr lang="ko-KR" altLang="en-US" sz="1200" b="1" kern="1200" dirty="0" smtClean="0">
              <a:latin typeface="+mn-ea"/>
              <a:ea typeface="+mn-ea"/>
            </a:rPr>
            <a:t>범위</a:t>
          </a:r>
          <a:r>
            <a:rPr lang="en-US" altLang="ko-KR" sz="1200" b="1" kern="1200" dirty="0" smtClean="0">
              <a:latin typeface="+mn-ea"/>
              <a:ea typeface="+mn-ea"/>
            </a:rPr>
            <a:t>, </a:t>
          </a:r>
          <a:r>
            <a:rPr lang="ko-KR" altLang="en-US" sz="1200" b="1" kern="1200" dirty="0" smtClean="0">
              <a:latin typeface="+mn-ea"/>
              <a:ea typeface="+mn-ea"/>
            </a:rPr>
            <a:t>핵심질문</a:t>
          </a:r>
          <a:endParaRPr lang="en-US" altLang="ko-KR" sz="1200" b="1" kern="1200" dirty="0" smtClean="0">
            <a:latin typeface="+mn-ea"/>
            <a:ea typeface="+mn-ea"/>
          </a:endParaRPr>
        </a:p>
        <a:p>
          <a:pPr lvl="0" algn="ctr" defTabSz="533400" latinLnBrk="1">
            <a:lnSpc>
              <a:spcPts val="1680"/>
            </a:lnSpc>
            <a:spcBef>
              <a:spcPct val="0"/>
            </a:spcBef>
            <a:spcAft>
              <a:spcPts val="0"/>
            </a:spcAft>
          </a:pPr>
          <a:r>
            <a:rPr lang="ko-KR" altLang="en-US" sz="1200" b="1" kern="1200" dirty="0" smtClean="0">
              <a:latin typeface="+mn-ea"/>
              <a:ea typeface="+mn-ea"/>
            </a:rPr>
            <a:t>개발방법 결정</a:t>
          </a:r>
          <a:endParaRPr lang="ko-KR" altLang="en-US" sz="1200" b="1" kern="1200" dirty="0">
            <a:latin typeface="+mn-ea"/>
            <a:ea typeface="+mn-ea"/>
          </a:endParaRPr>
        </a:p>
      </dsp:txBody>
      <dsp:txXfrm>
        <a:off x="937828" y="406667"/>
        <a:ext cx="2105046" cy="690421"/>
      </dsp:txXfrm>
    </dsp:sp>
    <dsp:sp modelId="{61CCD9C1-7856-4B1E-B5B3-F11C3BDA3F25}">
      <dsp:nvSpPr>
        <dsp:cNvPr id="0" name=""/>
        <dsp:cNvSpPr/>
      </dsp:nvSpPr>
      <dsp:spPr>
        <a:xfrm>
          <a:off x="4423203" y="464202"/>
          <a:ext cx="2010782" cy="5753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kern="1200" dirty="0" smtClean="0"/>
            <a:t>Consensus</a:t>
          </a:r>
          <a:r>
            <a:rPr lang="ko-KR" altLang="en-US" sz="1100" kern="1200" dirty="0" smtClean="0"/>
            <a:t> </a:t>
          </a:r>
          <a:r>
            <a:rPr lang="en-US" altLang="ko-KR" sz="1100" kern="1200" dirty="0" smtClean="0"/>
            <a:t>meeting</a:t>
          </a:r>
        </a:p>
      </dsp:txBody>
      <dsp:txXfrm>
        <a:off x="4423203" y="464202"/>
        <a:ext cx="2010782" cy="575350"/>
      </dsp:txXfrm>
    </dsp:sp>
    <dsp:sp modelId="{C90AAA57-820C-4B9C-8CC1-76569CC667EC}">
      <dsp:nvSpPr>
        <dsp:cNvPr id="0" name=""/>
        <dsp:cNvSpPr/>
      </dsp:nvSpPr>
      <dsp:spPr>
        <a:xfrm>
          <a:off x="4165266" y="1039553"/>
          <a:ext cx="1263328" cy="224271"/>
        </a:xfrm>
        <a:custGeom>
          <a:avLst/>
          <a:gdLst/>
          <a:ahLst/>
          <a:cxnLst/>
          <a:rect l="0" t="0" r="0" b="0"/>
          <a:pathLst>
            <a:path>
              <a:moveTo>
                <a:pt x="1263328" y="0"/>
              </a:moveTo>
              <a:lnTo>
                <a:pt x="1263328" y="112135"/>
              </a:lnTo>
              <a:lnTo>
                <a:pt x="0" y="112135"/>
              </a:lnTo>
              <a:lnTo>
                <a:pt x="0" y="22427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04503-CAFA-4444-AD72-130D6F57F6CA}">
      <dsp:nvSpPr>
        <dsp:cNvPr id="0" name=""/>
        <dsp:cNvSpPr/>
      </dsp:nvSpPr>
      <dsp:spPr>
        <a:xfrm>
          <a:off x="3041002" y="1263825"/>
          <a:ext cx="2248529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b="0" kern="1200" dirty="0" smtClean="0">
              <a:solidFill>
                <a:srgbClr val="FF0000"/>
              </a:solidFill>
            </a:rPr>
            <a:t>CORE</a:t>
          </a:r>
          <a:r>
            <a:rPr lang="ko-KR" altLang="en-US" sz="1100" b="0" kern="1200" dirty="0" smtClean="0">
              <a:solidFill>
                <a:srgbClr val="FF0000"/>
              </a:solidFill>
            </a:rPr>
            <a:t>  </a:t>
          </a:r>
          <a:r>
            <a:rPr lang="en-US" altLang="ko-KR" sz="1100" b="0" kern="1200" dirty="0" smtClean="0">
              <a:solidFill>
                <a:srgbClr val="FF0000"/>
              </a:solidFill>
            </a:rPr>
            <a:t>search</a:t>
          </a:r>
          <a:endParaRPr lang="ko-KR" altLang="en-US" sz="1100" b="0" kern="1200" dirty="0">
            <a:solidFill>
              <a:srgbClr val="FF0000"/>
            </a:solidFill>
          </a:endParaRPr>
        </a:p>
      </dsp:txBody>
      <dsp:txXfrm>
        <a:off x="3041002" y="1263825"/>
        <a:ext cx="2248529" cy="575350"/>
      </dsp:txXfrm>
    </dsp:sp>
    <dsp:sp modelId="{5E21F76F-4892-4EA8-B170-747EB34097B7}">
      <dsp:nvSpPr>
        <dsp:cNvPr id="0" name=""/>
        <dsp:cNvSpPr/>
      </dsp:nvSpPr>
      <dsp:spPr>
        <a:xfrm>
          <a:off x="4119546" y="1839176"/>
          <a:ext cx="91440" cy="241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15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67001-240A-4AD1-B969-8024641A0196}">
      <dsp:nvSpPr>
        <dsp:cNvPr id="0" name=""/>
        <dsp:cNvSpPr/>
      </dsp:nvSpPr>
      <dsp:spPr>
        <a:xfrm>
          <a:off x="3041002" y="2080334"/>
          <a:ext cx="2248529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b="0" kern="1200" dirty="0" err="1" smtClean="0">
              <a:solidFill>
                <a:srgbClr val="FF0000"/>
              </a:solidFill>
            </a:rPr>
            <a:t>RoB</a:t>
          </a:r>
          <a:r>
            <a:rPr lang="en-US" altLang="ko-KR" sz="1100" b="0" kern="1200" dirty="0" smtClean="0">
              <a:solidFill>
                <a:srgbClr val="FF0000"/>
              </a:solidFill>
            </a:rPr>
            <a:t>, ROBANS, QUADAS, Amstar</a:t>
          </a:r>
          <a:endParaRPr lang="ko-KR" altLang="en-US" sz="1100" b="0" kern="1200" dirty="0">
            <a:solidFill>
              <a:srgbClr val="FF0000"/>
            </a:solidFill>
          </a:endParaRPr>
        </a:p>
      </dsp:txBody>
      <dsp:txXfrm>
        <a:off x="3041002" y="2080334"/>
        <a:ext cx="2248529" cy="575350"/>
      </dsp:txXfrm>
    </dsp:sp>
    <dsp:sp modelId="{5209DCF4-C3B5-4193-8E74-E18E991C75CC}">
      <dsp:nvSpPr>
        <dsp:cNvPr id="0" name=""/>
        <dsp:cNvSpPr/>
      </dsp:nvSpPr>
      <dsp:spPr>
        <a:xfrm>
          <a:off x="4119546" y="2655685"/>
          <a:ext cx="91440" cy="2191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22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881AD-747A-49F8-99A8-93379220D319}">
      <dsp:nvSpPr>
        <dsp:cNvPr id="0" name=""/>
        <dsp:cNvSpPr/>
      </dsp:nvSpPr>
      <dsp:spPr>
        <a:xfrm>
          <a:off x="3037269" y="2874807"/>
          <a:ext cx="2255994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b="0" kern="1200" dirty="0" smtClean="0">
              <a:solidFill>
                <a:srgbClr val="FF0000"/>
              </a:solidFill>
            </a:rPr>
            <a:t>Evidence synthesis</a:t>
          </a:r>
        </a:p>
      </dsp:txBody>
      <dsp:txXfrm>
        <a:off x="3037269" y="2874807"/>
        <a:ext cx="2255994" cy="575350"/>
      </dsp:txXfrm>
    </dsp:sp>
    <dsp:sp modelId="{BDC63E4A-0011-4C1C-9299-9287F1E1920E}">
      <dsp:nvSpPr>
        <dsp:cNvPr id="0" name=""/>
        <dsp:cNvSpPr/>
      </dsp:nvSpPr>
      <dsp:spPr>
        <a:xfrm>
          <a:off x="4119546" y="3450158"/>
          <a:ext cx="91440" cy="2855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52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DBA0-D112-427C-9CC2-26801998F3F3}">
      <dsp:nvSpPr>
        <dsp:cNvPr id="0" name=""/>
        <dsp:cNvSpPr/>
      </dsp:nvSpPr>
      <dsp:spPr>
        <a:xfrm>
          <a:off x="3125881" y="3735711"/>
          <a:ext cx="2078771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kern="1200" dirty="0" smtClean="0"/>
            <a:t>Consensus process</a:t>
          </a:r>
          <a:endParaRPr lang="ko-KR" altLang="en-US" sz="1100" kern="1200" dirty="0"/>
        </a:p>
      </dsp:txBody>
      <dsp:txXfrm>
        <a:off x="3125881" y="3735711"/>
        <a:ext cx="2078771" cy="440753"/>
      </dsp:txXfrm>
    </dsp:sp>
    <dsp:sp modelId="{14D1F890-B370-43E2-B4FD-DD203C089509}">
      <dsp:nvSpPr>
        <dsp:cNvPr id="0" name=""/>
        <dsp:cNvSpPr/>
      </dsp:nvSpPr>
      <dsp:spPr>
        <a:xfrm>
          <a:off x="4119546" y="4176464"/>
          <a:ext cx="91440" cy="3551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5106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14A0D-7D6C-45B9-AEDB-60A2D4AF92EE}">
      <dsp:nvSpPr>
        <dsp:cNvPr id="0" name=""/>
        <dsp:cNvSpPr/>
      </dsp:nvSpPr>
      <dsp:spPr>
        <a:xfrm>
          <a:off x="3048135" y="4531571"/>
          <a:ext cx="2234263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내부</a:t>
          </a:r>
          <a:r>
            <a:rPr lang="en-US" altLang="ko-KR" sz="1100" kern="1200" dirty="0" smtClean="0"/>
            <a:t>/</a:t>
          </a:r>
          <a:r>
            <a:rPr lang="ko-KR" altLang="en-US" sz="1100" kern="1200" dirty="0" smtClean="0"/>
            <a:t>외부검토</a:t>
          </a:r>
          <a:endParaRPr lang="en-US" altLang="ko-KR" sz="1100" kern="1200" dirty="0" smtClean="0"/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핵심검토결과의 반영</a:t>
          </a:r>
          <a:endParaRPr lang="ko-KR" altLang="en-US" sz="1100" kern="1200" dirty="0"/>
        </a:p>
      </dsp:txBody>
      <dsp:txXfrm>
        <a:off x="3048135" y="4531571"/>
        <a:ext cx="2234263" cy="440753"/>
      </dsp:txXfrm>
    </dsp:sp>
    <dsp:sp modelId="{923F24ED-8FB0-497F-9085-D8A48528E78A}">
      <dsp:nvSpPr>
        <dsp:cNvPr id="0" name=""/>
        <dsp:cNvSpPr/>
      </dsp:nvSpPr>
      <dsp:spPr>
        <a:xfrm>
          <a:off x="4119546" y="4972324"/>
          <a:ext cx="91440" cy="3801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174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4CF8C-306B-4D4D-9CB6-ED2A6896AECD}">
      <dsp:nvSpPr>
        <dsp:cNvPr id="0" name=""/>
        <dsp:cNvSpPr/>
      </dsp:nvSpPr>
      <dsp:spPr>
        <a:xfrm>
          <a:off x="3048135" y="5352499"/>
          <a:ext cx="2234263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인증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출판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보급</a:t>
          </a:r>
          <a:endParaRPr lang="en-US" altLang="ko-KR" sz="1100" kern="1200" dirty="0" smtClean="0"/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권고안 실행의 모니터링</a:t>
          </a:r>
          <a:endParaRPr lang="ko-KR" altLang="en-US" sz="1100" kern="1200" dirty="0"/>
        </a:p>
      </dsp:txBody>
      <dsp:txXfrm>
        <a:off x="3048135" y="5352499"/>
        <a:ext cx="2234263" cy="440753"/>
      </dsp:txXfrm>
    </dsp:sp>
    <dsp:sp modelId="{640FADD2-DFCB-48C2-844D-A482952BC14D}">
      <dsp:nvSpPr>
        <dsp:cNvPr id="0" name=""/>
        <dsp:cNvSpPr/>
      </dsp:nvSpPr>
      <dsp:spPr>
        <a:xfrm>
          <a:off x="5428595" y="1039553"/>
          <a:ext cx="1269058" cy="22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135"/>
              </a:lnTo>
              <a:lnTo>
                <a:pt x="1269058" y="112135"/>
              </a:lnTo>
              <a:lnTo>
                <a:pt x="1269058" y="22427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1292A-01B8-4104-960C-4AA054EED855}">
      <dsp:nvSpPr>
        <dsp:cNvPr id="0" name=""/>
        <dsp:cNvSpPr/>
      </dsp:nvSpPr>
      <dsp:spPr>
        <a:xfrm>
          <a:off x="5573389" y="1263825"/>
          <a:ext cx="2248529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CORE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+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NGC, SIGN, NICE, GIN, WHO, NHMRC</a:t>
          </a:r>
        </a:p>
      </dsp:txBody>
      <dsp:txXfrm>
        <a:off x="5573389" y="1263825"/>
        <a:ext cx="2248529" cy="575350"/>
      </dsp:txXfrm>
    </dsp:sp>
    <dsp:sp modelId="{356E90F0-A895-432B-B0A5-87F6EEBDBC58}">
      <dsp:nvSpPr>
        <dsp:cNvPr id="0" name=""/>
        <dsp:cNvSpPr/>
      </dsp:nvSpPr>
      <dsp:spPr>
        <a:xfrm>
          <a:off x="6651010" y="1839176"/>
          <a:ext cx="91440" cy="223742"/>
        </a:xfrm>
        <a:custGeom>
          <a:avLst/>
          <a:gdLst/>
          <a:ahLst/>
          <a:cxnLst/>
          <a:rect l="0" t="0" r="0" b="0"/>
          <a:pathLst>
            <a:path>
              <a:moveTo>
                <a:pt x="46643" y="0"/>
              </a:moveTo>
              <a:lnTo>
                <a:pt x="46643" y="111871"/>
              </a:lnTo>
              <a:lnTo>
                <a:pt x="45720" y="111871"/>
              </a:lnTo>
              <a:lnTo>
                <a:pt x="45720" y="223742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28C6-8A3D-4E59-A009-CB2EE32FFE72}">
      <dsp:nvSpPr>
        <dsp:cNvPr id="0" name=""/>
        <dsp:cNvSpPr/>
      </dsp:nvSpPr>
      <dsp:spPr>
        <a:xfrm>
          <a:off x="5572466" y="2062918"/>
          <a:ext cx="2248529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b="0" kern="1200" dirty="0" smtClean="0">
              <a:solidFill>
                <a:schemeClr val="bg1"/>
              </a:solidFill>
            </a:rPr>
            <a:t>AGREE 2</a:t>
          </a:r>
          <a:endParaRPr lang="ko-KR" altLang="en-US" sz="1100" b="0" kern="1200" dirty="0">
            <a:solidFill>
              <a:schemeClr val="bg1"/>
            </a:solidFill>
          </a:endParaRPr>
        </a:p>
      </dsp:txBody>
      <dsp:txXfrm>
        <a:off x="5572466" y="2062918"/>
        <a:ext cx="2248529" cy="575350"/>
      </dsp:txXfrm>
    </dsp:sp>
    <dsp:sp modelId="{2B74433D-2DF1-4C40-B2BA-BDFB9C2CE052}">
      <dsp:nvSpPr>
        <dsp:cNvPr id="0" name=""/>
        <dsp:cNvSpPr/>
      </dsp:nvSpPr>
      <dsp:spPr>
        <a:xfrm>
          <a:off x="6651010" y="2638269"/>
          <a:ext cx="91440" cy="236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269"/>
              </a:lnTo>
              <a:lnTo>
                <a:pt x="45849" y="118269"/>
              </a:lnTo>
              <a:lnTo>
                <a:pt x="45849" y="23653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251E9-6CF4-4904-A74B-FD89C13C35CF}">
      <dsp:nvSpPr>
        <dsp:cNvPr id="0" name=""/>
        <dsp:cNvSpPr/>
      </dsp:nvSpPr>
      <dsp:spPr>
        <a:xfrm>
          <a:off x="5568862" y="2874807"/>
          <a:ext cx="2255994" cy="5753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Content, consistency, currency,</a:t>
          </a:r>
        </a:p>
        <a:p>
          <a:pPr lvl="0" algn="ctr" defTabSz="4000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applicability , acceptability</a:t>
          </a:r>
        </a:p>
        <a:p>
          <a:pPr lvl="0" algn="ctr" defTabSz="4000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900" b="0" kern="1200" dirty="0" smtClean="0">
              <a:solidFill>
                <a:schemeClr val="bg1"/>
              </a:solidFill>
            </a:rPr>
            <a:t>Updating evidence</a:t>
          </a:r>
          <a:endParaRPr lang="ko-KR" altLang="en-US" sz="900" b="0" kern="1200" dirty="0">
            <a:solidFill>
              <a:schemeClr val="bg1"/>
            </a:solidFill>
          </a:endParaRPr>
        </a:p>
      </dsp:txBody>
      <dsp:txXfrm>
        <a:off x="5568862" y="2874807"/>
        <a:ext cx="2255994" cy="575350"/>
      </dsp:txXfrm>
    </dsp:sp>
    <dsp:sp modelId="{7942493D-5AA7-42F4-A551-B37A44CAFEE3}">
      <dsp:nvSpPr>
        <dsp:cNvPr id="0" name=""/>
        <dsp:cNvSpPr/>
      </dsp:nvSpPr>
      <dsp:spPr>
        <a:xfrm>
          <a:off x="6651140" y="3450158"/>
          <a:ext cx="91440" cy="2855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52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B930F-252D-42F0-8BC3-7858BD44544D}">
      <dsp:nvSpPr>
        <dsp:cNvPr id="0" name=""/>
        <dsp:cNvSpPr/>
      </dsp:nvSpPr>
      <dsp:spPr>
        <a:xfrm>
          <a:off x="5627255" y="3735711"/>
          <a:ext cx="2139209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100" kern="1200" dirty="0" smtClean="0"/>
            <a:t>Consensus process</a:t>
          </a:r>
          <a:endParaRPr lang="ko-KR" altLang="en-US" sz="1100" kern="1200" dirty="0"/>
        </a:p>
      </dsp:txBody>
      <dsp:txXfrm>
        <a:off x="5627255" y="3735711"/>
        <a:ext cx="2139209" cy="440753"/>
      </dsp:txXfrm>
    </dsp:sp>
    <dsp:sp modelId="{92A89EED-3035-41D9-981A-36F8947391BA}">
      <dsp:nvSpPr>
        <dsp:cNvPr id="0" name=""/>
        <dsp:cNvSpPr/>
      </dsp:nvSpPr>
      <dsp:spPr>
        <a:xfrm>
          <a:off x="6646738" y="4176464"/>
          <a:ext cx="91440" cy="355106"/>
        </a:xfrm>
        <a:custGeom>
          <a:avLst/>
          <a:gdLst/>
          <a:ahLst/>
          <a:cxnLst/>
          <a:rect l="0" t="0" r="0" b="0"/>
          <a:pathLst>
            <a:path>
              <a:moveTo>
                <a:pt x="50121" y="0"/>
              </a:moveTo>
              <a:lnTo>
                <a:pt x="50121" y="177553"/>
              </a:lnTo>
              <a:lnTo>
                <a:pt x="45720" y="177553"/>
              </a:lnTo>
              <a:lnTo>
                <a:pt x="45720" y="355106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A6761-0A9B-489C-8408-3FDE90806A81}">
      <dsp:nvSpPr>
        <dsp:cNvPr id="0" name=""/>
        <dsp:cNvSpPr/>
      </dsp:nvSpPr>
      <dsp:spPr>
        <a:xfrm>
          <a:off x="5575326" y="4531571"/>
          <a:ext cx="2234263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내부</a:t>
          </a:r>
          <a:r>
            <a:rPr lang="en-US" altLang="ko-KR" sz="1100" kern="1200" dirty="0" smtClean="0"/>
            <a:t>/</a:t>
          </a:r>
          <a:r>
            <a:rPr lang="ko-KR" altLang="en-US" sz="1100" kern="1200" dirty="0" smtClean="0"/>
            <a:t>외부검토</a:t>
          </a:r>
          <a:endParaRPr lang="en-US" altLang="ko-KR" sz="1100" kern="1200" dirty="0" smtClean="0"/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핵심검토결과의 반영</a:t>
          </a:r>
          <a:endParaRPr lang="ko-KR" altLang="en-US" sz="1100" kern="1200" dirty="0"/>
        </a:p>
      </dsp:txBody>
      <dsp:txXfrm>
        <a:off x="5575326" y="4531571"/>
        <a:ext cx="2234263" cy="440753"/>
      </dsp:txXfrm>
    </dsp:sp>
    <dsp:sp modelId="{3BC12CEF-D0C6-4FBE-9B1F-25221EF1F4E0}">
      <dsp:nvSpPr>
        <dsp:cNvPr id="0" name=""/>
        <dsp:cNvSpPr/>
      </dsp:nvSpPr>
      <dsp:spPr>
        <a:xfrm>
          <a:off x="6646738" y="4972324"/>
          <a:ext cx="91440" cy="3720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045"/>
              </a:lnTo>
              <a:lnTo>
                <a:pt x="54712" y="186045"/>
              </a:lnTo>
              <a:lnTo>
                <a:pt x="54712" y="37209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4B8A1-FC3E-4EA3-8FBD-2D1929EDB898}">
      <dsp:nvSpPr>
        <dsp:cNvPr id="0" name=""/>
        <dsp:cNvSpPr/>
      </dsp:nvSpPr>
      <dsp:spPr>
        <a:xfrm>
          <a:off x="5584319" y="5344415"/>
          <a:ext cx="2234263" cy="4407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인증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출판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보급</a:t>
          </a:r>
          <a:endParaRPr lang="en-US" altLang="ko-KR" sz="1100" kern="1200" dirty="0" smtClean="0"/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100" kern="1200" dirty="0" smtClean="0"/>
            <a:t>권고안 실행의 모니터링</a:t>
          </a:r>
          <a:endParaRPr lang="ko-KR" altLang="en-US" sz="1100" kern="1200" dirty="0"/>
        </a:p>
      </dsp:txBody>
      <dsp:txXfrm>
        <a:off x="5584319" y="5344415"/>
        <a:ext cx="2234263" cy="44075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1EE14E9-877A-47C0-871C-2088BD373C9E}">
      <dsp:nvSpPr>
        <dsp:cNvPr id="0" name=""/>
        <dsp:cNvSpPr/>
      </dsp:nvSpPr>
      <dsp:spPr>
        <a:xfrm>
          <a:off x="0" y="2566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4DBF4-371A-43E8-8400-0770593E721C}">
      <dsp:nvSpPr>
        <dsp:cNvPr id="0" name=""/>
        <dsp:cNvSpPr/>
      </dsp:nvSpPr>
      <dsp:spPr>
        <a:xfrm>
          <a:off x="0" y="2566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CQs</a:t>
          </a:r>
          <a:endParaRPr lang="ko-KR" altLang="en-US" sz="2300" kern="1200" dirty="0"/>
        </a:p>
      </dsp:txBody>
      <dsp:txXfrm>
        <a:off x="0" y="2566"/>
        <a:ext cx="1713790" cy="1750483"/>
      </dsp:txXfrm>
    </dsp:sp>
    <dsp:sp modelId="{0FEBEB56-3FCD-4F83-9A7F-07880243A633}">
      <dsp:nvSpPr>
        <dsp:cNvPr id="0" name=""/>
        <dsp:cNvSpPr/>
      </dsp:nvSpPr>
      <dsp:spPr>
        <a:xfrm>
          <a:off x="1842324" y="82056"/>
          <a:ext cx="3299046" cy="158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 dirty="0"/>
        </a:p>
      </dsp:txBody>
      <dsp:txXfrm>
        <a:off x="1842324" y="82056"/>
        <a:ext cx="3299046" cy="1589794"/>
      </dsp:txXfrm>
    </dsp:sp>
    <dsp:sp modelId="{1BF7DB6B-0411-4645-8176-15C71AC1E9D5}">
      <dsp:nvSpPr>
        <dsp:cNvPr id="0" name=""/>
        <dsp:cNvSpPr/>
      </dsp:nvSpPr>
      <dsp:spPr>
        <a:xfrm>
          <a:off x="5269905" y="82056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1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unstructured questions</a:t>
          </a:r>
          <a:endParaRPr lang="ko-KR" altLang="en-US" sz="1050" kern="1200" dirty="0"/>
        </a:p>
      </dsp:txBody>
      <dsp:txXfrm>
        <a:off x="5269905" y="82056"/>
        <a:ext cx="3299046" cy="794897"/>
      </dsp:txXfrm>
    </dsp:sp>
    <dsp:sp modelId="{3662C9E6-BE37-4C18-A676-CE2F68AB2D22}">
      <dsp:nvSpPr>
        <dsp:cNvPr id="0" name=""/>
        <dsp:cNvSpPr/>
      </dsp:nvSpPr>
      <dsp:spPr>
        <a:xfrm>
          <a:off x="5141371" y="876953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58F9C-2E5E-46FB-862B-99407ED7151B}">
      <dsp:nvSpPr>
        <dsp:cNvPr id="0" name=""/>
        <dsp:cNvSpPr/>
      </dsp:nvSpPr>
      <dsp:spPr>
        <a:xfrm>
          <a:off x="5269905" y="876953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2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PICO </a:t>
          </a:r>
          <a:r>
            <a:rPr lang="ko-KR" altLang="en-US" sz="1050" kern="1200" dirty="0" smtClean="0"/>
            <a:t>고려하여 구조화 </a:t>
          </a: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핵심임상질문</a:t>
          </a:r>
          <a:r>
            <a:rPr lang="en-US" altLang="ko-KR" sz="1050" kern="1200" dirty="0" smtClean="0"/>
            <a:t>)</a:t>
          </a:r>
          <a:endParaRPr lang="ko-KR" altLang="en-US" sz="1050" kern="1200" dirty="0"/>
        </a:p>
      </dsp:txBody>
      <dsp:txXfrm>
        <a:off x="5269905" y="876953"/>
        <a:ext cx="3299046" cy="794897"/>
      </dsp:txXfrm>
    </dsp:sp>
    <dsp:sp modelId="{16B5965A-80CF-4A3B-A365-930F87E61AB0}">
      <dsp:nvSpPr>
        <dsp:cNvPr id="0" name=""/>
        <dsp:cNvSpPr/>
      </dsp:nvSpPr>
      <dsp:spPr>
        <a:xfrm>
          <a:off x="1713790" y="1705860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FDE39-239B-45AA-A9B1-7B6A7C734491}">
      <dsp:nvSpPr>
        <dsp:cNvPr id="0" name=""/>
        <dsp:cNvSpPr/>
      </dsp:nvSpPr>
      <dsp:spPr>
        <a:xfrm>
          <a:off x="0" y="1719178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6B9C-D295-48B7-9CFB-57867CEDD309}">
      <dsp:nvSpPr>
        <dsp:cNvPr id="0" name=""/>
        <dsp:cNvSpPr/>
      </dsp:nvSpPr>
      <dsp:spPr>
        <a:xfrm>
          <a:off x="0" y="1753050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Preliminary</a:t>
          </a:r>
          <a:r>
            <a:rPr lang="ko-KR" altLang="en-US" sz="2300" kern="1200" dirty="0" smtClean="0"/>
            <a:t> </a:t>
          </a:r>
          <a:r>
            <a:rPr lang="en-US" altLang="ko-KR" sz="2300" kern="1200" dirty="0" smtClean="0"/>
            <a:t>Search</a:t>
          </a:r>
        </a:p>
      </dsp:txBody>
      <dsp:txXfrm>
        <a:off x="0" y="1753050"/>
        <a:ext cx="1713790" cy="1750483"/>
      </dsp:txXfrm>
    </dsp:sp>
    <dsp:sp modelId="{A25F7297-0C24-4F4F-8AA2-3351F56BC1AA}">
      <dsp:nvSpPr>
        <dsp:cNvPr id="0" name=""/>
        <dsp:cNvSpPr/>
      </dsp:nvSpPr>
      <dsp:spPr>
        <a:xfrm>
          <a:off x="1842324" y="1832539"/>
          <a:ext cx="3299046" cy="158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CPGs</a:t>
          </a:r>
        </a:p>
      </dsp:txBody>
      <dsp:txXfrm>
        <a:off x="1842324" y="1832539"/>
        <a:ext cx="3299046" cy="1589794"/>
      </dsp:txXfrm>
    </dsp:sp>
    <dsp:sp modelId="{4192F8CE-3DF9-4AD6-90BB-7E6EF97E901C}">
      <dsp:nvSpPr>
        <dsp:cNvPr id="0" name=""/>
        <dsp:cNvSpPr/>
      </dsp:nvSpPr>
      <dsp:spPr>
        <a:xfrm>
          <a:off x="5269905" y="1832539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1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</a:t>
          </a:r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CPGs</a:t>
          </a:r>
          <a:r>
            <a:rPr lang="ko-KR" altLang="en-US" sz="1050" kern="1200" dirty="0" smtClean="0"/>
            <a:t>의 핵심질문 </a:t>
          </a: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혹은 </a:t>
          </a:r>
          <a:r>
            <a:rPr lang="en-US" altLang="ko-KR" sz="1050" kern="1200" dirty="0" smtClean="0"/>
            <a:t>recommendations) list-up</a:t>
          </a:r>
        </a:p>
      </dsp:txBody>
      <dsp:txXfrm>
        <a:off x="5269905" y="1832539"/>
        <a:ext cx="3299046" cy="794897"/>
      </dsp:txXfrm>
    </dsp:sp>
    <dsp:sp modelId="{4EC4414C-046C-4F54-A975-E233573C55D4}">
      <dsp:nvSpPr>
        <dsp:cNvPr id="0" name=""/>
        <dsp:cNvSpPr/>
      </dsp:nvSpPr>
      <dsp:spPr>
        <a:xfrm>
          <a:off x="5141371" y="2627437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437C-8F16-4F84-9963-8BCA237E1FD3}">
      <dsp:nvSpPr>
        <dsp:cNvPr id="0" name=""/>
        <dsp:cNvSpPr/>
      </dsp:nvSpPr>
      <dsp:spPr>
        <a:xfrm>
          <a:off x="5269905" y="2627437"/>
          <a:ext cx="3299046" cy="794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2</a:t>
          </a:r>
          <a:r>
            <a:rPr lang="ko-KR" altLang="en-US" sz="1050" kern="1200" dirty="0" smtClean="0"/>
            <a:t>단계</a:t>
          </a:r>
          <a:r>
            <a:rPr lang="en-US" altLang="ko-KR" sz="1050" kern="1200" dirty="0" smtClean="0"/>
            <a:t>: </a:t>
          </a:r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정해진 </a:t>
          </a:r>
          <a:r>
            <a:rPr lang="en-US" altLang="ko-KR" sz="1050" kern="1200" dirty="0" smtClean="0"/>
            <a:t>CQs</a:t>
          </a:r>
          <a:r>
            <a:rPr lang="ko-KR" altLang="en-US" sz="1050" kern="1200" dirty="0" smtClean="0"/>
            <a:t>와 비교</a:t>
          </a:r>
          <a:endParaRPr lang="en-US" altLang="ko-KR" sz="1050" kern="1200" dirty="0" smtClean="0"/>
        </a:p>
      </dsp:txBody>
      <dsp:txXfrm>
        <a:off x="5269905" y="2627437"/>
        <a:ext cx="3299046" cy="794897"/>
      </dsp:txXfrm>
    </dsp:sp>
    <dsp:sp modelId="{ED69E92D-C273-4A37-9CD1-7C52C8142C6F}">
      <dsp:nvSpPr>
        <dsp:cNvPr id="0" name=""/>
        <dsp:cNvSpPr/>
      </dsp:nvSpPr>
      <dsp:spPr>
        <a:xfrm>
          <a:off x="1713790" y="3422334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BB97E-E9A2-4F3D-8371-EB8892EA315C}">
      <dsp:nvSpPr>
        <dsp:cNvPr id="0" name=""/>
        <dsp:cNvSpPr/>
      </dsp:nvSpPr>
      <dsp:spPr>
        <a:xfrm>
          <a:off x="0" y="3433812"/>
          <a:ext cx="85689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38FC8-49CA-4E29-81F7-F6DC39E01061}">
      <dsp:nvSpPr>
        <dsp:cNvPr id="0" name=""/>
        <dsp:cNvSpPr/>
      </dsp:nvSpPr>
      <dsp:spPr>
        <a:xfrm>
          <a:off x="0" y="3503533"/>
          <a:ext cx="1713790" cy="175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방법</a:t>
          </a:r>
          <a:r>
            <a:rPr lang="en-US" altLang="ko-KR" sz="2300" kern="1200" dirty="0" smtClean="0"/>
            <a:t> </a:t>
          </a:r>
          <a:r>
            <a:rPr lang="ko-KR" altLang="en-US" sz="2300" kern="1200" dirty="0" smtClean="0"/>
            <a:t>결정</a:t>
          </a:r>
          <a:endParaRPr lang="en-US" altLang="ko-KR" sz="2300" kern="1200" dirty="0" smtClean="0"/>
        </a:p>
      </dsp:txBody>
      <dsp:txXfrm>
        <a:off x="0" y="3503533"/>
        <a:ext cx="1713790" cy="1750483"/>
      </dsp:txXfrm>
    </dsp:sp>
    <dsp:sp modelId="{B65B93ED-A2BD-42D1-A60E-D58073BEF3CF}">
      <dsp:nvSpPr>
        <dsp:cNvPr id="0" name=""/>
        <dsp:cNvSpPr/>
      </dsp:nvSpPr>
      <dsp:spPr>
        <a:xfrm>
          <a:off x="1842324" y="3530885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1) CQs</a:t>
          </a:r>
          <a:r>
            <a:rPr lang="ko-KR" altLang="en-US" sz="1400" kern="1200" dirty="0" smtClean="0"/>
            <a:t>에 해당하는 내용이 이미 존재</a:t>
          </a:r>
          <a:endParaRPr lang="ko-KR" altLang="en-US" sz="1400" kern="1200" dirty="0"/>
        </a:p>
      </dsp:txBody>
      <dsp:txXfrm>
        <a:off x="1842324" y="3530885"/>
        <a:ext cx="3299046" cy="547026"/>
      </dsp:txXfrm>
    </dsp:sp>
    <dsp:sp modelId="{ED17F252-E598-446A-8E85-9B629527DE22}">
      <dsp:nvSpPr>
        <dsp:cNvPr id="0" name=""/>
        <dsp:cNvSpPr/>
      </dsp:nvSpPr>
      <dsp:spPr>
        <a:xfrm>
          <a:off x="5269905" y="3478958"/>
          <a:ext cx="3299046" cy="2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(A) Adaptation without modification</a:t>
          </a:r>
          <a:endParaRPr lang="ko-KR" altLang="en-US" sz="1050" kern="1200" dirty="0"/>
        </a:p>
      </dsp:txBody>
      <dsp:txXfrm>
        <a:off x="5269905" y="3478958"/>
        <a:ext cx="3299046" cy="273513"/>
      </dsp:txXfrm>
    </dsp:sp>
    <dsp:sp modelId="{A3AD15A3-64AC-4F42-9281-993029DA2C78}">
      <dsp:nvSpPr>
        <dsp:cNvPr id="0" name=""/>
        <dsp:cNvSpPr/>
      </dsp:nvSpPr>
      <dsp:spPr>
        <a:xfrm>
          <a:off x="5141371" y="3804398"/>
          <a:ext cx="32990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278FC-565A-4352-ADEB-DD3EE4351DB0}">
      <dsp:nvSpPr>
        <dsp:cNvPr id="0" name=""/>
        <dsp:cNvSpPr/>
      </dsp:nvSpPr>
      <dsp:spPr>
        <a:xfrm>
          <a:off x="5269905" y="3838261"/>
          <a:ext cx="3299046" cy="2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(B) Adaptation with modification</a:t>
          </a:r>
          <a:endParaRPr lang="ko-KR" altLang="en-US" sz="1050" kern="1200" dirty="0"/>
        </a:p>
      </dsp:txBody>
      <dsp:txXfrm>
        <a:off x="5269905" y="3838261"/>
        <a:ext cx="3299046" cy="273513"/>
      </dsp:txXfrm>
    </dsp:sp>
    <dsp:sp modelId="{25535F12-C693-4650-8FEA-2ED0669D0D47}">
      <dsp:nvSpPr>
        <dsp:cNvPr id="0" name=""/>
        <dsp:cNvSpPr/>
      </dsp:nvSpPr>
      <dsp:spPr>
        <a:xfrm>
          <a:off x="1713790" y="4176464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6598-D3EA-49FA-901B-30DA827E33CD}">
      <dsp:nvSpPr>
        <dsp:cNvPr id="0" name=""/>
        <dsp:cNvSpPr/>
      </dsp:nvSpPr>
      <dsp:spPr>
        <a:xfrm>
          <a:off x="1842324" y="4203891"/>
          <a:ext cx="3299046" cy="404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2) CQs </a:t>
          </a:r>
          <a:r>
            <a:rPr lang="ko-KR" altLang="en-US" sz="1400" kern="1200" dirty="0" smtClean="0"/>
            <a:t>존재하나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오래된 </a:t>
          </a:r>
          <a:r>
            <a:rPr lang="en-US" altLang="ko-KR" sz="1400" kern="1200" dirty="0" smtClean="0"/>
            <a:t>CPG</a:t>
          </a:r>
          <a:endParaRPr lang="ko-KR" altLang="en-US" sz="1400" kern="1200" dirty="0"/>
        </a:p>
      </dsp:txBody>
      <dsp:txXfrm>
        <a:off x="1842324" y="4203891"/>
        <a:ext cx="3299046" cy="404624"/>
      </dsp:txXfrm>
    </dsp:sp>
    <dsp:sp modelId="{677C2C25-5078-4938-BCD4-7D85B2D21793}">
      <dsp:nvSpPr>
        <dsp:cNvPr id="0" name=""/>
        <dsp:cNvSpPr/>
      </dsp:nvSpPr>
      <dsp:spPr>
        <a:xfrm>
          <a:off x="5269905" y="4105262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최신</a:t>
          </a:r>
          <a:r>
            <a:rPr lang="en-US" altLang="ko-KR" sz="1050" kern="1200" dirty="0" smtClean="0"/>
            <a:t> </a:t>
          </a:r>
          <a:r>
            <a:rPr lang="ko-KR" altLang="en-US" sz="1050" kern="1200" dirty="0" smtClean="0"/>
            <a:t>자료 검색 및 </a:t>
          </a:r>
          <a:r>
            <a:rPr lang="en-US" altLang="ko-KR" sz="1050" kern="1200" dirty="0" smtClean="0"/>
            <a:t>SR </a:t>
          </a:r>
          <a:r>
            <a:rPr lang="ko-KR" altLang="en-US" sz="1050" kern="1200" dirty="0" smtClean="0"/>
            <a:t>진행</a:t>
          </a:r>
          <a:endParaRPr lang="ko-KR" altLang="en-US" sz="1050" kern="1200" dirty="0"/>
        </a:p>
      </dsp:txBody>
      <dsp:txXfrm>
        <a:off x="5269905" y="4105262"/>
        <a:ext cx="3299046" cy="547026"/>
      </dsp:txXfrm>
    </dsp:sp>
    <dsp:sp modelId="{FA7F83EA-E5C4-4374-B5EC-C4E6073A4B28}">
      <dsp:nvSpPr>
        <dsp:cNvPr id="0" name=""/>
        <dsp:cNvSpPr/>
      </dsp:nvSpPr>
      <dsp:spPr>
        <a:xfrm>
          <a:off x="1713790" y="4652288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FD36C-38F7-46BE-A4BA-5EC0D2D6A34D}">
      <dsp:nvSpPr>
        <dsp:cNvPr id="0" name=""/>
        <dsp:cNvSpPr/>
      </dsp:nvSpPr>
      <dsp:spPr>
        <a:xfrm>
          <a:off x="1842324" y="4679639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3) CQs </a:t>
          </a:r>
          <a:r>
            <a:rPr lang="ko-KR" altLang="en-US" sz="1400" kern="1200" dirty="0" smtClean="0"/>
            <a:t>없음</a:t>
          </a:r>
          <a:r>
            <a:rPr lang="en-US" altLang="ko-KR" sz="1400" kern="1200" dirty="0" smtClean="0"/>
            <a:t> </a:t>
          </a:r>
          <a:endParaRPr lang="ko-KR" altLang="en-US" sz="1400" kern="1200" dirty="0"/>
        </a:p>
      </dsp:txBody>
      <dsp:txXfrm>
        <a:off x="1842324" y="4679639"/>
        <a:ext cx="3299046" cy="547026"/>
      </dsp:txXfrm>
    </dsp:sp>
    <dsp:sp modelId="{A7698DD6-5AAC-423C-A66C-1C063F599395}">
      <dsp:nvSpPr>
        <dsp:cNvPr id="0" name=""/>
        <dsp:cNvSpPr/>
      </dsp:nvSpPr>
      <dsp:spPr>
        <a:xfrm>
          <a:off x="5269905" y="4679639"/>
          <a:ext cx="3299046" cy="547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최신 자료 검색 및 </a:t>
          </a:r>
          <a:r>
            <a:rPr lang="en-US" altLang="ko-KR" sz="1050" kern="1200" dirty="0" smtClean="0"/>
            <a:t>SR </a:t>
          </a:r>
          <a:r>
            <a:rPr lang="ko-KR" altLang="en-US" sz="1050" kern="1200" dirty="0" smtClean="0"/>
            <a:t>진행</a:t>
          </a:r>
          <a:r>
            <a:rPr lang="en-US" altLang="ko-KR" sz="1050" kern="1200" dirty="0" smtClean="0"/>
            <a:t> </a:t>
          </a:r>
          <a:endParaRPr lang="ko-KR" altLang="en-US" sz="1050" kern="1200" dirty="0"/>
        </a:p>
      </dsp:txBody>
      <dsp:txXfrm>
        <a:off x="5269905" y="4679639"/>
        <a:ext cx="3299046" cy="547026"/>
      </dsp:txXfrm>
    </dsp:sp>
    <dsp:sp modelId="{AAF6ACE0-AA33-4D1B-BCF2-587FC04169A3}">
      <dsp:nvSpPr>
        <dsp:cNvPr id="0" name=""/>
        <dsp:cNvSpPr/>
      </dsp:nvSpPr>
      <dsp:spPr>
        <a:xfrm>
          <a:off x="1713790" y="5226666"/>
          <a:ext cx="68551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26CB40-FA8A-4833-92BE-BD4DDA1D5018}">
      <dsp:nvSpPr>
        <dsp:cNvPr id="0" name=""/>
        <dsp:cNvSpPr/>
      </dsp:nvSpPr>
      <dsp:spPr>
        <a:xfrm>
          <a:off x="2464" y="105134"/>
          <a:ext cx="2402978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기획</a:t>
          </a:r>
          <a:endParaRPr lang="ko-KR" altLang="en-US" sz="1700" kern="1200" dirty="0"/>
        </a:p>
      </dsp:txBody>
      <dsp:txXfrm>
        <a:off x="2464" y="105134"/>
        <a:ext cx="2402978" cy="489600"/>
      </dsp:txXfrm>
    </dsp:sp>
    <dsp:sp modelId="{8D26BF5F-89A6-4304-A1A0-D762137A13A4}">
      <dsp:nvSpPr>
        <dsp:cNvPr id="0" name=""/>
        <dsp:cNvSpPr/>
      </dsp:nvSpPr>
      <dsp:spPr>
        <a:xfrm>
          <a:off x="2464" y="594734"/>
          <a:ext cx="2402978" cy="393207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주제선정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조직구성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Feasibility </a:t>
          </a:r>
          <a:r>
            <a:rPr lang="ko-KR" altLang="en-US" sz="1700" kern="1200" dirty="0" smtClean="0"/>
            <a:t>탐색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Skills &amp; resources </a:t>
          </a:r>
          <a:r>
            <a:rPr lang="ko-KR" altLang="en-US" sz="1700" kern="1200" dirty="0" smtClean="0"/>
            <a:t>탐색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프로토콜</a:t>
          </a:r>
          <a:r>
            <a:rPr lang="en-US" altLang="ko-KR" sz="1700" kern="1200" dirty="0" smtClean="0"/>
            <a:t> </a:t>
          </a:r>
          <a:r>
            <a:rPr lang="ko-KR" altLang="en-US" sz="1700" kern="1200" dirty="0" smtClean="0"/>
            <a:t>작성</a:t>
          </a:r>
          <a:endParaRPr lang="ko-KR" altLang="en-US" sz="1700" kern="1200" dirty="0"/>
        </a:p>
      </dsp:txBody>
      <dsp:txXfrm>
        <a:off x="2464" y="594734"/>
        <a:ext cx="2402978" cy="3932073"/>
      </dsp:txXfrm>
    </dsp:sp>
    <dsp:sp modelId="{ACA54E96-BC06-46C0-8658-2BAB240EB3FF}">
      <dsp:nvSpPr>
        <dsp:cNvPr id="0" name=""/>
        <dsp:cNvSpPr/>
      </dsp:nvSpPr>
      <dsp:spPr>
        <a:xfrm>
          <a:off x="2741860" y="105134"/>
          <a:ext cx="2402978" cy="489600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개발</a:t>
          </a:r>
          <a:endParaRPr lang="ko-KR" altLang="en-US" sz="1700" kern="1200" dirty="0"/>
        </a:p>
      </dsp:txBody>
      <dsp:txXfrm>
        <a:off x="2741860" y="105134"/>
        <a:ext cx="2402978" cy="489600"/>
      </dsp:txXfrm>
    </dsp:sp>
    <dsp:sp modelId="{ADCE5159-44F6-44CE-88C3-EF3ECF8FD476}">
      <dsp:nvSpPr>
        <dsp:cNvPr id="0" name=""/>
        <dsp:cNvSpPr/>
      </dsp:nvSpPr>
      <dsp:spPr>
        <a:xfrm>
          <a:off x="2741860" y="594734"/>
          <a:ext cx="2402978" cy="3932073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KQs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Clinical</a:t>
          </a:r>
          <a:r>
            <a:rPr lang="ko-KR" altLang="en-US" sz="1700" kern="1200" dirty="0" smtClean="0"/>
            <a:t> </a:t>
          </a:r>
          <a:r>
            <a:rPr lang="en-US" altLang="ko-KR" sz="1700" kern="1200" dirty="0" smtClean="0"/>
            <a:t>questions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PICO questions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Adaptation process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ADAPTE (or modification)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권고초안</a:t>
          </a:r>
          <a:r>
            <a:rPr lang="en-US" altLang="ko-KR" sz="1700" kern="1200" dirty="0" smtClean="0"/>
            <a:t> </a:t>
          </a:r>
          <a:r>
            <a:rPr lang="ko-KR" altLang="en-US" sz="1700" kern="1200" dirty="0" smtClean="0"/>
            <a:t>작성</a:t>
          </a:r>
          <a:endParaRPr lang="ko-KR" altLang="en-US" sz="1700" kern="1200" dirty="0"/>
        </a:p>
      </dsp:txBody>
      <dsp:txXfrm>
        <a:off x="2741860" y="594734"/>
        <a:ext cx="2402978" cy="3932073"/>
      </dsp:txXfrm>
    </dsp:sp>
    <dsp:sp modelId="{420DF46C-29A6-46A7-B508-5FDECEF1D13D}">
      <dsp:nvSpPr>
        <dsp:cNvPr id="0" name=""/>
        <dsp:cNvSpPr/>
      </dsp:nvSpPr>
      <dsp:spPr>
        <a:xfrm>
          <a:off x="5481256" y="105134"/>
          <a:ext cx="2402978" cy="489600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최종화</a:t>
          </a:r>
          <a:endParaRPr lang="ko-KR" altLang="en-US" sz="1700" kern="1200" dirty="0"/>
        </a:p>
      </dsp:txBody>
      <dsp:txXfrm>
        <a:off x="5481256" y="105134"/>
        <a:ext cx="2402978" cy="489600"/>
      </dsp:txXfrm>
    </dsp:sp>
    <dsp:sp modelId="{988568C1-D2CB-4479-80E1-27F21941B400}">
      <dsp:nvSpPr>
        <dsp:cNvPr id="0" name=""/>
        <dsp:cNvSpPr/>
      </dsp:nvSpPr>
      <dsp:spPr>
        <a:xfrm>
          <a:off x="5481256" y="594734"/>
          <a:ext cx="2402978" cy="3932073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External</a:t>
          </a:r>
          <a:r>
            <a:rPr lang="ko-KR" altLang="en-US" sz="1700" kern="1200" dirty="0" smtClean="0"/>
            <a:t> </a:t>
          </a:r>
          <a:r>
            <a:rPr lang="en-US" altLang="ko-KR" sz="1700" kern="1200" dirty="0" smtClean="0"/>
            <a:t>review by target users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Consult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relevant endorsement bodies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developers of source guidelines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후속관리 계획수립</a:t>
          </a:r>
          <a:r>
            <a:rPr lang="en-US" altLang="ko-KR" sz="1700" kern="1200" dirty="0" smtClean="0"/>
            <a:t> 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/>
            <a:t>최종 편집</a:t>
          </a:r>
          <a:endParaRPr lang="ko-KR" altLang="en-US" sz="1700" kern="1200" dirty="0"/>
        </a:p>
      </dsp:txBody>
      <dsp:txXfrm>
        <a:off x="5481256" y="594734"/>
        <a:ext cx="2402978" cy="3932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DD08-97F1-4BE5-B0D2-00FA7DA8DCBF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D2D16-D7B0-42C1-B167-D4E270D63A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3322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88415-4041-4425-96F1-C18E36EEEB1A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5364088" y="6491307"/>
            <a:ext cx="3564012" cy="280258"/>
            <a:chOff x="5364088" y="6491307"/>
            <a:chExt cx="3564012" cy="280258"/>
          </a:xfrm>
        </p:grpSpPr>
        <p:pic>
          <p:nvPicPr>
            <p:cNvPr id="8" name="Picture 16" descr="프라이드-칼라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t="41496"/>
            <a:stretch>
              <a:fillRect/>
            </a:stretch>
          </p:blipFill>
          <p:spPr bwMode="auto">
            <a:xfrm>
              <a:off x="7452320" y="6491307"/>
              <a:ext cx="1475780" cy="27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1"/>
            <p:cNvSpPr txBox="1">
              <a:spLocks noChangeArrowheads="1"/>
            </p:cNvSpPr>
            <p:nvPr userDrawn="1"/>
          </p:nvSpPr>
          <p:spPr bwMode="auto">
            <a:xfrm>
              <a:off x="5364088" y="6525344"/>
              <a:ext cx="23042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대한화학요법학회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, Feb.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 4, 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2017</a:t>
              </a:r>
              <a:endParaRPr lang="ko-KR" altLang="en-US" sz="1000" dirty="0">
                <a:solidFill>
                  <a:srgbClr val="00B050"/>
                </a:solidFill>
                <a:latin typeface="순천향체" pitchFamily="50" charset="-127"/>
                <a:ea typeface="순천향체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8537" y="1229710"/>
            <a:ext cx="7236373" cy="157655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 smtClean="0"/>
              <a:t>CPG</a:t>
            </a:r>
            <a:r>
              <a:rPr lang="en-US" altLang="ko-KR" sz="4400" b="1" dirty="0" smtClean="0"/>
              <a:t> adaptation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293096"/>
            <a:ext cx="6840759" cy="11900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순천향체" pitchFamily="50" charset="-127"/>
                <a:ea typeface="순천향체" pitchFamily="50" charset="-127"/>
              </a:rPr>
              <a:t>이 유 경</a:t>
            </a:r>
            <a:endParaRPr lang="en-US" altLang="ko-KR" sz="2800" dirty="0" smtClean="0">
              <a:latin typeface="순천향체" pitchFamily="50" charset="-127"/>
              <a:ea typeface="순천향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순천향대학교 의과대학</a:t>
            </a:r>
            <a:r>
              <a:rPr lang="en-US" altLang="ko-KR" sz="1400" dirty="0" smtClean="0">
                <a:latin typeface="순천향체" pitchFamily="50" charset="-127"/>
                <a:ea typeface="순천향체" pitchFamily="50" charset="-127"/>
              </a:rPr>
              <a:t> </a:t>
            </a: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진단검사의학교실 </a:t>
            </a:r>
            <a:r>
              <a:rPr lang="en-US" altLang="ko-KR" sz="1400" dirty="0" smtClean="0">
                <a:latin typeface="순천향체" pitchFamily="50" charset="-127"/>
                <a:ea typeface="순천향체" pitchFamily="50" charset="-127"/>
              </a:rPr>
              <a:t>/ </a:t>
            </a:r>
            <a:r>
              <a:rPr lang="ko-KR" altLang="en-US" sz="1400" dirty="0" err="1" smtClean="0">
                <a:latin typeface="순천향체" pitchFamily="50" charset="-127"/>
                <a:ea typeface="순천향체" pitchFamily="50" charset="-127"/>
              </a:rPr>
              <a:t>대한의학회</a:t>
            </a: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 임상진료지침 전문위원</a:t>
            </a:r>
            <a:endParaRPr lang="en-US" altLang="ko-KR" sz="1400" dirty="0">
              <a:latin typeface="순천향체" pitchFamily="50" charset="-127"/>
              <a:ea typeface="순천향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7572" y="394742"/>
            <a:ext cx="3429000" cy="1162050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Kaiser Permanente’s process for guideline development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652120" y="1772816"/>
            <a:ext cx="3008313" cy="4475039"/>
          </a:xfrm>
        </p:spPr>
        <p:txBody>
          <a:bodyPr/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Transparency Matters: Kaiser Permanente’s National Guideline Program Methodological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Processes</a:t>
            </a:r>
          </a:p>
          <a:p>
            <a:endParaRPr lang="en-US" altLang="ko-KR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i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altLang="ko-KR" i="1" dirty="0">
                <a:solidFill>
                  <a:schemeClr val="accent3">
                    <a:lumMod val="50000"/>
                  </a:schemeClr>
                </a:solidFill>
              </a:rPr>
              <a:t>Permanente Journal/ Winter 2012/ Volume 16 No. 1 </a:t>
            </a:r>
            <a:endParaRPr lang="ko-KR" alt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4464496" cy="653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048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1"/>
          <p:cNvGrpSpPr/>
          <p:nvPr/>
        </p:nvGrpSpPr>
        <p:grpSpPr>
          <a:xfrm>
            <a:off x="179512" y="1219835"/>
            <a:ext cx="8856984" cy="5017477"/>
            <a:chOff x="99446" y="1113692"/>
            <a:chExt cx="8856984" cy="5017477"/>
          </a:xfrm>
        </p:grpSpPr>
        <p:grpSp>
          <p:nvGrpSpPr>
            <p:cNvPr id="4" name="그룹 10"/>
            <p:cNvGrpSpPr/>
            <p:nvPr/>
          </p:nvGrpSpPr>
          <p:grpSpPr>
            <a:xfrm>
              <a:off x="99446" y="1113692"/>
              <a:ext cx="8856984" cy="5017477"/>
              <a:chOff x="99446" y="1137138"/>
              <a:chExt cx="8856984" cy="5017477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99446" y="2180492"/>
                <a:ext cx="6184123" cy="51581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818184" y="1137138"/>
                <a:ext cx="4138246" cy="501747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96354" y="1301262"/>
              <a:ext cx="3460762" cy="4641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8862" y="289236"/>
            <a:ext cx="3634153" cy="6251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400" b="0" dirty="0" smtClean="0"/>
              <a:t>NHMRC</a:t>
            </a:r>
            <a:r>
              <a:rPr lang="en-US" altLang="ko-KR" b="0" dirty="0" smtClean="0"/>
              <a:t>, Australia</a:t>
            </a:r>
            <a:endParaRPr lang="ko-KR" altLang="en-US" b="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847402"/>
            <a:ext cx="4871382" cy="5389910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PICO question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Search for existing relevant guidelines and systematic reviews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De novo / adaptation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Summarize the relevant data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Meta-analysis (</a:t>
            </a:r>
            <a:r>
              <a:rPr lang="ko-KR" altLang="en-US" sz="2000" dirty="0" err="1" smtClean="0"/>
              <a:t>필요시</a:t>
            </a:r>
            <a:r>
              <a:rPr lang="en-US" altLang="ko-KR" sz="2000" dirty="0" smtClean="0"/>
              <a:t>)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Assess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the body of evidence and formulate recommendation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dirty="0" smtClean="0"/>
              <a:t>Write the content narrative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86" y="365126"/>
            <a:ext cx="819018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latin typeface="+mn-lt"/>
              </a:rPr>
              <a:t>Adaptation</a:t>
            </a:r>
            <a:r>
              <a:rPr lang="en-US" altLang="ko-KR" sz="4000" dirty="0" smtClean="0"/>
              <a:t>: </a:t>
            </a:r>
            <a:r>
              <a:rPr lang="ko-KR" altLang="en-US" sz="3600" dirty="0" smtClean="0"/>
              <a:t>기존 진료지침 수용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개발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628650" y="1545021"/>
          <a:ext cx="7886700" cy="463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752" y="779791"/>
            <a:ext cx="7204842" cy="5184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946" y="390813"/>
            <a:ext cx="488650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i="1" dirty="0" smtClean="0"/>
              <a:t>출처</a:t>
            </a:r>
            <a:r>
              <a:rPr lang="en-US" altLang="ko-KR" sz="1400" i="1" dirty="0" smtClean="0"/>
              <a:t> : Guideline</a:t>
            </a:r>
            <a:r>
              <a:rPr lang="ko-KR" altLang="en-US" sz="1400" i="1" dirty="0" smtClean="0"/>
              <a:t> </a:t>
            </a:r>
            <a:r>
              <a:rPr lang="en-US" altLang="ko-KR" sz="1400" i="1" dirty="0" smtClean="0"/>
              <a:t>Adaptation: A Resource Toolkit, ADAPTE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국내 사례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623888" y="4737538"/>
            <a:ext cx="7886700" cy="1352113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solidFill>
                  <a:srgbClr val="99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임상영상가이드라인</a:t>
            </a:r>
            <a:endParaRPr lang="ko-KR" altLang="en-US" sz="3600" b="1">
              <a:solidFill>
                <a:srgbClr val="99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251"/>
          <a:stretch>
            <a:fillRect/>
          </a:stretch>
        </p:blipFill>
        <p:spPr bwMode="auto">
          <a:xfrm>
            <a:off x="662152" y="1292772"/>
            <a:ext cx="7493128" cy="462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12379" y="365126"/>
            <a:ext cx="8095593" cy="974943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 smtClean="0"/>
              <a:t>임상영상 가이드라인 개발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adaptation process</a:t>
            </a:r>
            <a:endParaRPr lang="ko-KR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644341" cy="497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736" y="1631732"/>
            <a:ext cx="2262400" cy="322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292" y="346842"/>
            <a:ext cx="6347760" cy="600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84580" y="4981904"/>
            <a:ext cx="1703844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호주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NHMRC 2016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654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9969" y="332656"/>
            <a:ext cx="2560886" cy="1080121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Adaptation: </a:t>
            </a:r>
            <a:r>
              <a:rPr lang="ko-KR" altLang="en-US" sz="2800" b="1" dirty="0" smtClean="0"/>
              <a:t>검색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예</a:t>
            </a:r>
            <a:endParaRPr lang="ko-KR" altLang="en-US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0202" y="443173"/>
            <a:ext cx="585864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001108" y="4383878"/>
            <a:ext cx="5756030" cy="121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9405"/>
          </a:xfrm>
        </p:spPr>
        <p:txBody>
          <a:bodyPr>
            <a:noAutofit/>
          </a:bodyPr>
          <a:lstStyle/>
          <a:p>
            <a:r>
              <a:rPr lang="ko-KR" altLang="en-US" sz="4000" dirty="0" smtClean="0">
                <a:latin typeface="Calibri" pitchFamily="34" charset="0"/>
              </a:rPr>
              <a:t>임상진료지침</a:t>
            </a:r>
            <a:r>
              <a:rPr lang="en-US" altLang="ko-KR" sz="3200" dirty="0" smtClean="0">
                <a:latin typeface="Calibri" pitchFamily="34" charset="0"/>
              </a:rPr>
              <a:t>(Clinical practice guideline)</a:t>
            </a:r>
            <a:endParaRPr lang="ko-KR" altLang="en-US" sz="4000" dirty="0">
              <a:latin typeface="Calibri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1"/>
            <a:ext cx="5688632" cy="338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87625" y="4797152"/>
            <a:ext cx="6624735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dirty="0" smtClean="0">
                <a:latin typeface="+mn-ea"/>
                <a:ea typeface="+mn-ea"/>
              </a:rPr>
              <a:t>임상진료지침의 정의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latinLnBrk="0">
              <a:lnSpc>
                <a:spcPct val="12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 lvl="1" latinLnBrk="0">
              <a:lnSpc>
                <a:spcPct val="120000"/>
              </a:lnSpc>
            </a:pPr>
            <a:r>
              <a:rPr lang="ko-KR" altLang="en-US" sz="1400" dirty="0" smtClean="0">
                <a:latin typeface="+mn-ea"/>
                <a:ea typeface="+mn-ea"/>
              </a:rPr>
              <a:t>보건의료 제공자의 의사결정에 도움을 주기 위해 과학적 근거를 검토하여 체계적으로 개발된 권고와 관련 내용을 기술한 것</a:t>
            </a:r>
            <a:endParaRPr lang="en-US" altLang="ko-KR" sz="1400" dirty="0" smtClean="0">
              <a:latin typeface="+mn-ea"/>
              <a:ea typeface="+mn-ea"/>
            </a:endParaRPr>
          </a:p>
          <a:p>
            <a:pPr lvl="8" latinLnBrk="0">
              <a:lnSpc>
                <a:spcPct val="12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      - </a:t>
            </a:r>
            <a:r>
              <a:rPr lang="ko-KR" altLang="en-US" sz="1200" dirty="0" smtClean="0">
                <a:latin typeface="+mn-ea"/>
                <a:ea typeface="+mn-ea"/>
              </a:rPr>
              <a:t>김수영 등 </a:t>
            </a:r>
            <a:r>
              <a:rPr lang="en-US" altLang="ko-KR" sz="1200" dirty="0" smtClean="0">
                <a:latin typeface="+mn-ea"/>
                <a:ea typeface="+mn-ea"/>
              </a:rPr>
              <a:t>2009 -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032" y="620688"/>
            <a:ext cx="870145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60375" y="2020995"/>
            <a:ext cx="7886700" cy="2444475"/>
          </a:xfrm>
        </p:spPr>
        <p:txBody>
          <a:bodyPr/>
          <a:lstStyle/>
          <a:p>
            <a:r>
              <a:rPr lang="ko-KR" altLang="en-US" dirty="0" smtClean="0"/>
              <a:t>평가와 선별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424500" y="4524704"/>
            <a:ext cx="7772400" cy="1500187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기존 임상진료지침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질평가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기존 권고안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</a:t>
            </a:r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162"/>
            <a:ext cx="9086850" cy="79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5916"/>
            <a:ext cx="9096375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0786" y="1118649"/>
            <a:ext cx="6306203" cy="4679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754413" y="717325"/>
            <a:ext cx="22739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i="1" dirty="0" smtClean="0"/>
              <a:t>인용</a:t>
            </a:r>
            <a:r>
              <a:rPr lang="en-US" altLang="ko-KR" sz="1400" i="1" dirty="0" smtClean="0"/>
              <a:t>: CAN-IMPLEMENT©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733097" y="804039"/>
            <a:ext cx="7717220" cy="5092263"/>
            <a:chOff x="678106" y="771525"/>
            <a:chExt cx="7926342" cy="5393779"/>
          </a:xfrm>
        </p:grpSpPr>
        <p:pic>
          <p:nvPicPr>
            <p:cNvPr id="20787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106" y="771525"/>
              <a:ext cx="7926342" cy="53937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직선 연결선 4"/>
            <p:cNvCxnSpPr>
              <a:stCxn id="207875" idx="0"/>
              <a:endCxn id="207875" idx="2"/>
            </p:cNvCxnSpPr>
            <p:nvPr/>
          </p:nvCxnSpPr>
          <p:spPr>
            <a:xfrm>
              <a:off x="4641277" y="771525"/>
              <a:ext cx="0" cy="539377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2522482" y="2806260"/>
            <a:ext cx="3287111" cy="38862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구성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: 6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평가영역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23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문항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영역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(domains)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범위와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목적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이해당사자의 참여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개발의 엄격성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(8)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표현의 명확성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(3)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적용성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(4)</a:t>
            </a:r>
          </a:p>
          <a:p>
            <a:pPr marL="914400" marR="0" lvl="1" indent="-51435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편집의 독립성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(2)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112" y="692285"/>
            <a:ext cx="7196958" cy="542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92080" y="260648"/>
            <a:ext cx="3528392" cy="8617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altLang="ko-KR" sz="1600" b="1" dirty="0" smtClean="0">
                <a:solidFill>
                  <a:schemeClr val="bg1">
                    <a:lumMod val="95000"/>
                  </a:schemeClr>
                </a:solidFill>
                <a:latin typeface="Arial Narrow" pitchFamily="34" charset="0"/>
              </a:rPr>
              <a:t>Adapting External Depression and ADHD Clinical Practice Guidelines (CPGs)</a:t>
            </a:r>
          </a:p>
          <a:p>
            <a:pPr algn="r"/>
            <a:r>
              <a:rPr lang="en-GB" altLang="ko-KR" sz="1600" b="1" i="1" dirty="0" smtClean="0">
                <a:solidFill>
                  <a:srgbClr val="FFFF00"/>
                </a:solidFill>
                <a:latin typeface="Arial Narrow" pitchFamily="34" charset="0"/>
              </a:rPr>
              <a:t>Kaiser Permanente, USA</a:t>
            </a:r>
            <a:endParaRPr lang="ko-KR" altLang="en-US" sz="16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50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976" y="377832"/>
            <a:ext cx="43204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/>
              <a:t>A Pan-Canadian Practice Guideline: Screening, Assessment and Care of Cancer-Related Fatigue in Adults with Cancer</a:t>
            </a:r>
            <a:endParaRPr lang="en-GB" altLang="ko-KR" sz="1200" dirty="0" smtClean="0">
              <a:solidFill>
                <a:schemeClr val="bg1">
                  <a:lumMod val="95000"/>
                </a:schemeClr>
              </a:solidFill>
              <a:latin typeface="Arial Narrow" pitchFamily="34" charset="0"/>
            </a:endParaRPr>
          </a:p>
          <a:p>
            <a:pPr algn="r"/>
            <a:r>
              <a:rPr lang="en-US" altLang="ko-KR" sz="1200" b="1" i="1" dirty="0" smtClean="0">
                <a:solidFill>
                  <a:srgbClr val="FFFF00"/>
                </a:solidFill>
              </a:rPr>
              <a:t>Canada</a:t>
            </a:r>
            <a:endParaRPr lang="ko-KR" altLang="en-US" sz="1200" b="1" i="1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302" y="1318181"/>
            <a:ext cx="6912689" cy="21857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666" y="3622760"/>
            <a:ext cx="6891772" cy="23112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332656"/>
            <a:ext cx="3312367" cy="321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257" y="3212976"/>
            <a:ext cx="5425181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004048" y="332656"/>
            <a:ext cx="3672408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/>
              <a:t>Prostate Cancer Foundation of Australia and Cancer Council Australia PSA Testing Guidelines Expert Advisory Panel. Draft clinical practice guidelines for PSA testing and early management of test-detected prostate cancer. Prostate Cancer Foundation of Australia and Cancer Council Australia, Sydney (2016). 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171"/>
          </a:xfrm>
        </p:spPr>
        <p:txBody>
          <a:bodyPr/>
          <a:lstStyle/>
          <a:p>
            <a:r>
              <a:rPr lang="ko-KR" altLang="en-US" dirty="0" smtClean="0"/>
              <a:t>최신성 </a:t>
            </a:r>
            <a:r>
              <a:rPr lang="en-US" altLang="ko-KR" dirty="0" smtClean="0"/>
              <a:t>(currency)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2771" y="1471364"/>
            <a:ext cx="6321973" cy="465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979133" y="1139675"/>
            <a:ext cx="429906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 smtClean="0"/>
              <a:t>출처</a:t>
            </a:r>
            <a:r>
              <a:rPr lang="en-US" altLang="ko-KR" sz="1400" i="1" dirty="0" smtClean="0"/>
              <a:t> : Guideline</a:t>
            </a:r>
            <a:r>
              <a:rPr lang="ko-KR" altLang="en-US" sz="1400" i="1" dirty="0" smtClean="0"/>
              <a:t> </a:t>
            </a:r>
            <a:r>
              <a:rPr lang="en-US" altLang="ko-KR" sz="1400" i="1" dirty="0" smtClean="0"/>
              <a:t>Adaptation: A Resource Toolkit, ADAPTE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(content)-1</a:t>
            </a:r>
            <a:endParaRPr lang="ko-KR" altLang="en-US" sz="4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8761" y="323193"/>
            <a:ext cx="4989080" cy="5636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838" y="5364832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1899" y="472967"/>
            <a:ext cx="4933775" cy="546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(content)-2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18604" y="5380598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>
                <a:latin typeface="Arial Rounded MT Bold" pitchFamily="34" charset="0"/>
              </a:rPr>
              <a:t>Why</a:t>
            </a:r>
            <a:r>
              <a:rPr lang="ko-KR" altLang="en-US" sz="4800" dirty="0" smtClean="0">
                <a:latin typeface="Arial Rounded MT Bold" pitchFamily="34" charset="0"/>
              </a:rPr>
              <a:t> </a:t>
            </a:r>
            <a:r>
              <a:rPr lang="en-US" altLang="ko-KR" sz="4800" dirty="0" smtClean="0">
                <a:latin typeface="Arial Rounded MT Bold" pitchFamily="34" charset="0"/>
              </a:rPr>
              <a:t>CPG...</a:t>
            </a:r>
            <a:endParaRPr lang="ko-KR" altLang="en-US" sz="4800" dirty="0">
              <a:latin typeface="Arial Rounded MT Bold" pitchFamily="34" charset="0"/>
            </a:endParaRPr>
          </a:p>
        </p:txBody>
      </p:sp>
      <p:pic>
        <p:nvPicPr>
          <p:cNvPr id="1029" name="Picture 5" descr="C:\Users\Administrator\AppData\Local\Microsoft\Windows\Temporary Internet Files\Content.IE5\2OGGHBYR\doctor[1]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628800"/>
            <a:ext cx="2333625" cy="433387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619672" y="3068960"/>
            <a:ext cx="60504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Authority</a:t>
            </a:r>
            <a:endParaRPr lang="en-US" altLang="ko-KR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317530"/>
            <a:ext cx="2949178" cy="355145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Recommendation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</a:p>
          <a:p>
            <a:pPr>
              <a:buFontTx/>
              <a:buChar char="-"/>
            </a:pPr>
            <a:r>
              <a:rPr lang="ko-KR" altLang="en-US" dirty="0" smtClean="0"/>
              <a:t>근거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검토 평가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일관성 평가</a:t>
            </a:r>
            <a:endParaRPr lang="en-US" altLang="ko-KR" dirty="0" smtClean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83779" y="457200"/>
            <a:ext cx="3468414" cy="160020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dirty="0" smtClean="0"/>
              <a:t>내용정리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평가</a:t>
            </a:r>
            <a:r>
              <a:rPr lang="en-US" altLang="ko-KR" sz="4000" dirty="0" smtClean="0"/>
              <a:t> (content)-3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02838" y="5364832"/>
            <a:ext cx="2981342" cy="546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i="1" dirty="0" smtClean="0">
                <a:latin typeface="+mn-ea"/>
              </a:rPr>
              <a:t>출처</a:t>
            </a:r>
            <a:r>
              <a:rPr lang="en-US" altLang="ko-KR" sz="1400" i="1" dirty="0" smtClean="0">
                <a:latin typeface="+mn-ea"/>
              </a:rPr>
              <a:t> : </a:t>
            </a:r>
            <a:r>
              <a:rPr lang="ko-KR" altLang="en-US" sz="1400" i="1" dirty="0" smtClean="0">
                <a:latin typeface="+mn-ea"/>
              </a:rPr>
              <a:t>일차의료기관에서</a:t>
            </a:r>
            <a:r>
              <a:rPr lang="en-US" altLang="ko-KR" sz="1400" i="1" dirty="0" smtClean="0">
                <a:latin typeface="+mn-ea"/>
              </a:rPr>
              <a:t> </a:t>
            </a:r>
            <a:r>
              <a:rPr lang="ko-KR" altLang="en-US" sz="1400" i="1" dirty="0" smtClean="0">
                <a:latin typeface="+mn-ea"/>
              </a:rPr>
              <a:t>우울증 선별에 관한 진료지침</a:t>
            </a:r>
            <a:endParaRPr lang="ko-KR" altLang="en-US" sz="1400" i="1" dirty="0">
              <a:latin typeface="+mn-ea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3804659" y="260131"/>
            <a:ext cx="5205334" cy="6440214"/>
            <a:chOff x="3804659" y="260131"/>
            <a:chExt cx="5205334" cy="644021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050"/>
            <a:stretch>
              <a:fillRect/>
            </a:stretch>
          </p:blipFill>
          <p:spPr bwMode="auto">
            <a:xfrm>
              <a:off x="3807372" y="260131"/>
              <a:ext cx="5197354" cy="5153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04659" y="5420806"/>
              <a:ext cx="5205334" cy="12795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37922"/>
            <a:ext cx="8928992" cy="50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9045"/>
          </a:xfrm>
        </p:spPr>
        <p:txBody>
          <a:bodyPr>
            <a:normAutofit fontScale="90000"/>
          </a:bodyPr>
          <a:lstStyle/>
          <a:p>
            <a:r>
              <a:rPr lang="ko-KR" altLang="en-US" sz="4000" smtClean="0"/>
              <a:t>정리하고 평가 완료했는데</a:t>
            </a:r>
            <a:r>
              <a:rPr lang="en-US" altLang="ko-KR" sz="4000" dirty="0" smtClean="0"/>
              <a:t>….</a:t>
            </a:r>
            <a:endParaRPr lang="ko-KR" altLang="en-US" sz="40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5226" y="1163473"/>
            <a:ext cx="6490822" cy="484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5668" y="6085484"/>
            <a:ext cx="205216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 smtClean="0"/>
              <a:t>인용</a:t>
            </a:r>
            <a:r>
              <a:rPr lang="en-US" altLang="ko-KR" sz="1400" i="1" dirty="0" smtClean="0"/>
              <a:t>: CAN-IMPLEMENT©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895350"/>
            <a:ext cx="8677275" cy="506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152525"/>
            <a:ext cx="8763000" cy="455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686800" cy="50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Adaptation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868" y="844422"/>
            <a:ext cx="3606108" cy="478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853966"/>
            <a:ext cx="3419803" cy="4755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31781" y="867509"/>
          <a:ext cx="8294635" cy="5025560"/>
        </p:xfrm>
        <a:graphic>
          <a:graphicData uri="http://schemas.openxmlformats.org/drawingml/2006/table">
            <a:tbl>
              <a:tblPr/>
              <a:tblGrid>
                <a:gridCol w="1349925"/>
                <a:gridCol w="3472355"/>
                <a:gridCol w="3472355"/>
              </a:tblGrid>
              <a:tr h="626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US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맑은 고딕"/>
                          <a:ea typeface="맑은 고딕"/>
                          <a:cs typeface="Times New Roman"/>
                        </a:rPr>
                        <a:t>KDIGO, 2009</a:t>
                      </a:r>
                      <a:endParaRPr lang="ko-KR" sz="16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맑은 고딕"/>
                          <a:ea typeface="맑은 고딕"/>
                          <a:cs typeface="Times New Roman"/>
                        </a:rPr>
                        <a:t>KHA-CARI, 2012</a:t>
                      </a:r>
                      <a:endParaRPr lang="ko-KR" sz="16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54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개발국가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미국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호주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54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개발방법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De 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novo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Adaptation of KDIGO 2009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4829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근거검색</a:t>
                      </a: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Medline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Cochrane Central Registry for trials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맑은 고딕"/>
                          <a:ea typeface="맑은 고딕"/>
                          <a:cs typeface="Times New Roman"/>
                        </a:rPr>
                        <a:t>Cochrane database of systematic review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단일 지침 수용개발</a:t>
                      </a:r>
                      <a:r>
                        <a:rPr lang="en-US" sz="1600" b="1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b="1" kern="100" dirty="0">
                        <a:solidFill>
                          <a:srgbClr val="0070C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연구문헌 검색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는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KDIGO 2009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와 동일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657"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맑은 고딕"/>
                          <a:ea typeface="맑은 고딕"/>
                          <a:cs typeface="Times New Roman"/>
                        </a:rPr>
                        <a:t>검색전략</a:t>
                      </a: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주제별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PICO 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제시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(table 32).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검색식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 제시하지 않음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Cochrane Renal Group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이 검색에 참여하였다고 본문에 </a:t>
                      </a:r>
                      <a:r>
                        <a:rPr lang="ko-KR" sz="16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명시함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단일 지침 수용개발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최신 연구문헌 추가 검색 시행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검색전략은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 KDIGO 2009</a:t>
                      </a:r>
                      <a:r>
                        <a:rPr lang="ko-KR" sz="1600" kern="100" dirty="0">
                          <a:latin typeface="맑은 고딕"/>
                          <a:ea typeface="맑은 고딕"/>
                          <a:cs typeface="Times New Roman"/>
                        </a:rPr>
                        <a:t>와 동일</a:t>
                      </a:r>
                      <a:r>
                        <a:rPr lang="en-US" sz="16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7631" marR="576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283780" y="228601"/>
          <a:ext cx="8639504" cy="5825358"/>
        </p:xfrm>
        <a:graphic>
          <a:graphicData uri="http://schemas.openxmlformats.org/drawingml/2006/table">
            <a:tbl>
              <a:tblPr/>
              <a:tblGrid>
                <a:gridCol w="1584434"/>
                <a:gridCol w="3480797"/>
                <a:gridCol w="3574273"/>
              </a:tblGrid>
              <a:tr h="36517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맑은 고딕"/>
                          <a:ea typeface="맑은 고딕"/>
                          <a:cs typeface="Times New Roman"/>
                        </a:rPr>
                        <a:t>KDIGO, 2009</a:t>
                      </a:r>
                      <a:endParaRPr lang="ko-KR" sz="14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맑은 고딕"/>
                          <a:ea typeface="맑은 고딕"/>
                          <a:cs typeface="Times New Roman"/>
                        </a:rPr>
                        <a:t>KHA-CARI, </a:t>
                      </a:r>
                      <a:r>
                        <a:rPr lang="en-US" sz="14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2012*</a:t>
                      </a:r>
                      <a:endParaRPr lang="ko-KR" sz="14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34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근거수준과 </a:t>
                      </a:r>
                      <a:r>
                        <a:rPr 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권고 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강도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동일 원칙 </a:t>
                      </a:r>
                      <a:r>
                        <a:rPr 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적용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7342">
                <a:tc rowSpan="4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권고안 비교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Chapter 1. Induction Therapy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63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1.1: We recommend starting a combination of immunosuppressive medications before, or at the time of, kidney transplantation. </a:t>
                      </a:r>
                      <a:r>
                        <a:rPr lang="en-US" sz="12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(1A)</a:t>
                      </a:r>
                      <a:endParaRPr lang="ko-KR" sz="12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a. We recommend that a combination of immunosuppressive medications start before, or at the time of, kidney transplantation. 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52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1.2: We recommend including induction therapy with a biologic agent as part of the initial immunosuppressive regimen in KTRs. </a:t>
                      </a:r>
                      <a:r>
                        <a:rPr lang="en-US" sz="12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(1A)</a:t>
                      </a:r>
                      <a:endParaRPr lang="ko-KR" sz="12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b. We recommend induction therapy with a biologic agent as part of initial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immunosuppression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in kidney transplant recipients. 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(1B)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73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Not addressed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g. We suggest that patients undergoing ABO incompatible transplantation should undergo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plasmapheresis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or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immunoadsorption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to reach an anti-blood group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titre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known to be acceptable at that institution with consideration of post-transplant antibody removal depending on the baseline </a:t>
                      </a: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titre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(2A)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22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근거의 요약</a:t>
                      </a: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연구문헌을 요약함</a:t>
                      </a: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KDIGO guideline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을 토대로 수용개발과정에서 수행된 검토소견을 추가하여 작성하였음을 서두에 명시함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2522">
                <a:tc gridSpan="3"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* KHA-CARI,</a:t>
                      </a:r>
                      <a:r>
                        <a:rPr lang="en-US" sz="1200" kern="100" baseline="0" dirty="0" smtClean="0">
                          <a:latin typeface="맑은 고딕"/>
                          <a:ea typeface="맑은 고딕"/>
                          <a:cs typeface="Times New Roman"/>
                        </a:rPr>
                        <a:t> 2012; </a:t>
                      </a: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KDIGO 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2009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에 비하여 권고안이 추가됨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이에 대하여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KDIGO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에서는 없는 권고안이 추가된 배경을 아래의 예와 같이 본문에 서술함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The KDIGO guideline did not address induction therapy for patients at high risk of </a:t>
                      </a:r>
                      <a:r>
                        <a:rPr lang="en-US" sz="1200" i="1" kern="100" dirty="0" err="1">
                          <a:latin typeface="맑은 고딕"/>
                          <a:ea typeface="맑은 고딕"/>
                          <a:cs typeface="Times New Roman"/>
                        </a:rPr>
                        <a:t>AbMR</a:t>
                      </a: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 (ABO blood group incompatible transplants and patients with donor specific antibody and/ or positive cross match), or </a:t>
                      </a:r>
                      <a:r>
                        <a:rPr lang="en-US" sz="1200" i="1" kern="100" dirty="0" err="1">
                          <a:latin typeface="맑은 고딕"/>
                          <a:ea typeface="맑은 고딕"/>
                          <a:cs typeface="Times New Roman"/>
                        </a:rPr>
                        <a:t>rituximab</a:t>
                      </a:r>
                      <a:r>
                        <a:rPr lang="en-US" sz="1200" i="1" kern="100" dirty="0">
                          <a:latin typeface="맑은 고딕"/>
                          <a:ea typeface="맑은 고딕"/>
                          <a:cs typeface="Times New Roman"/>
                        </a:rPr>
                        <a:t>. Information regarding these therapies has been included in this guideline, as such transplants are being performed with increasing frequency and are therefore applicable to local practice.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144" marR="4114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 smtClean="0">
                <a:latin typeface="Arial Rounded MT Bold" pitchFamily="34" charset="0"/>
              </a:rPr>
              <a:t>CPG, to be trustworthy… </a:t>
            </a:r>
            <a:endParaRPr lang="ko-KR" altLang="en-US" dirty="0">
              <a:latin typeface="Arial Rounded MT Bold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7544" y="1124744"/>
            <a:ext cx="8352928" cy="532859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Evidence base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</a:t>
            </a:r>
            <a:r>
              <a:rPr lang="en-US" altLang="ko-KR" b="1" dirty="0" smtClean="0">
                <a:latin typeface="Calibri" pitchFamily="34" charset="0"/>
              </a:rPr>
              <a:t>based on a systematic review</a:t>
            </a:r>
            <a:r>
              <a:rPr lang="en-US" altLang="ko-KR" dirty="0" smtClean="0">
                <a:latin typeface="Calibri" pitchFamily="34" charset="0"/>
              </a:rPr>
              <a:t> of the existing evidence;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Provide a </a:t>
            </a:r>
            <a:r>
              <a:rPr lang="en-US" altLang="ko-KR" b="1" dirty="0" smtClean="0">
                <a:latin typeface="Calibri" pitchFamily="34" charset="0"/>
              </a:rPr>
              <a:t>clear explanation of the logical relationships</a:t>
            </a:r>
            <a:r>
              <a:rPr lang="en-US" altLang="ko-KR" dirty="0" smtClean="0">
                <a:latin typeface="Calibri" pitchFamily="34" charset="0"/>
              </a:rPr>
              <a:t> between alternative care options and health outcomes, and provide ratings of both the quality of evidence and the strength of recommendations; and 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Transparency (or Legitimacy)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developed by </a:t>
            </a:r>
            <a:r>
              <a:rPr lang="en-US" altLang="ko-KR" b="1" dirty="0" smtClean="0">
                <a:latin typeface="Calibri" pitchFamily="34" charset="0"/>
              </a:rPr>
              <a:t>a knowledgeable, multidisciplinary panel</a:t>
            </a:r>
            <a:r>
              <a:rPr lang="en-US" altLang="ko-KR" dirty="0" smtClean="0">
                <a:latin typeface="Calibri" pitchFamily="34" charset="0"/>
              </a:rPr>
              <a:t> of experts and representatives from key affected groups;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latin typeface="Calibri" pitchFamily="34" charset="0"/>
              </a:rPr>
              <a:t>Consider</a:t>
            </a:r>
            <a:r>
              <a:rPr lang="en-US" altLang="ko-KR" dirty="0" smtClean="0">
                <a:latin typeface="Calibri" pitchFamily="34" charset="0"/>
              </a:rPr>
              <a:t> important patient subgroups and </a:t>
            </a:r>
            <a:r>
              <a:rPr lang="en-US" altLang="ko-KR" b="1" dirty="0" smtClean="0">
                <a:latin typeface="Calibri" pitchFamily="34" charset="0"/>
              </a:rPr>
              <a:t>patient preferences</a:t>
            </a:r>
            <a:r>
              <a:rPr lang="en-US" altLang="ko-KR" dirty="0" smtClean="0">
                <a:latin typeface="Calibri" pitchFamily="34" charset="0"/>
              </a:rPr>
              <a:t> as appropriate;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based on an </a:t>
            </a:r>
            <a:r>
              <a:rPr lang="en-US" altLang="ko-KR" b="1" dirty="0" smtClean="0">
                <a:latin typeface="Calibri" pitchFamily="34" charset="0"/>
              </a:rPr>
              <a:t>explicit and transparent process</a:t>
            </a:r>
            <a:r>
              <a:rPr lang="en-US" altLang="ko-KR" dirty="0" smtClean="0">
                <a:latin typeface="Calibri" pitchFamily="34" charset="0"/>
              </a:rPr>
              <a:t> that minimizes distortions, biases, and conflicts of interest; 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Currency (or updating)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ko-KR" dirty="0" smtClean="0">
                <a:latin typeface="Calibri" pitchFamily="34" charset="0"/>
              </a:rPr>
              <a:t>Be reconsidered and </a:t>
            </a:r>
            <a:r>
              <a:rPr lang="en-US" altLang="ko-KR" b="1" dirty="0" smtClean="0">
                <a:latin typeface="Calibri" pitchFamily="34" charset="0"/>
              </a:rPr>
              <a:t>revised as appropriate</a:t>
            </a:r>
            <a:r>
              <a:rPr lang="en-US" altLang="ko-KR" dirty="0" smtClean="0">
                <a:latin typeface="Calibri" pitchFamily="34" charset="0"/>
              </a:rPr>
              <a:t> when important new evidence warrants modifications of recommendations.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b="1" dirty="0" smtClean="0">
                <a:solidFill>
                  <a:srgbClr val="0000FF"/>
                </a:solidFill>
                <a:latin typeface="Comic Sans MS" pitchFamily="66" charset="0"/>
              </a:rPr>
              <a:t>Clarity </a:t>
            </a:r>
            <a:endParaRPr lang="ko-KR" altLang="en-US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724" y="371669"/>
            <a:ext cx="2940269" cy="43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793" y="985810"/>
            <a:ext cx="2910953" cy="435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8512" y="2028445"/>
            <a:ext cx="2646889" cy="397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260648"/>
            <a:ext cx="8743950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628" y="1925166"/>
            <a:ext cx="35433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3528" y="376788"/>
            <a:ext cx="3672408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/>
              <a:t>Prostate Cancer Foundation of Australia and Cancer Council Australia PSA Testing Guidelines Expert Advisory Panel. Draft clinical practice guidelines for PSA testing and early management of test-detected prostate cancer. Prostate Cancer Foundation of Australia and Cancer Council Australia, Sydney (2016). </a:t>
            </a:r>
            <a:endParaRPr lang="ko-KR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0853" y="476672"/>
            <a:ext cx="448730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656"/>
            <a:ext cx="3619500" cy="180975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866181"/>
            <a:ext cx="36861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865462"/>
            <a:ext cx="36004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376788"/>
            <a:ext cx="3672408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/>
              <a:t>Prostate Cancer Foundation of Australia and Cancer Council Australia PSA Testing Guidelines Expert Advisory Panel. Draft clinical practice guidelines for PSA testing and early management of test-detected prostate cancer. Prostate Cancer Foundation of Australia and Cancer Council Australia, Sydney (2016). 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3948" y="2420888"/>
            <a:ext cx="8996374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latin typeface="Arial" pitchFamily="34" charset="0"/>
                <a:cs typeface="Arial" pitchFamily="34" charset="0"/>
              </a:rPr>
              <a:t>In men with suspected prostate cancer whose initial TRUS biopsy is negative, what should be the next investigation(s)? </a:t>
            </a:r>
            <a:endParaRPr lang="ko-KR" altLang="en-US" sz="1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5510111" cy="265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491840"/>
            <a:ext cx="3495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485728"/>
            <a:ext cx="34861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052" y="3068960"/>
            <a:ext cx="8996374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latin typeface="Arial" pitchFamily="34" charset="0"/>
                <a:cs typeface="Arial" pitchFamily="34" charset="0"/>
              </a:rPr>
              <a:t>In men with suspected prostate cancer whose initial TRUS biopsy is negative, what should be the next investigation(s)? </a:t>
            </a:r>
            <a:endParaRPr lang="ko-KR" alt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332656"/>
            <a:ext cx="296748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225" y="691661"/>
            <a:ext cx="1958557" cy="254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860" y="3554981"/>
            <a:ext cx="4208585" cy="277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1002" y="832339"/>
            <a:ext cx="2415380" cy="313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1964" y="562708"/>
            <a:ext cx="3591119" cy="2848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48119">
            <a:off x="3602080" y="3747985"/>
            <a:ext cx="2731759" cy="168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61719">
            <a:off x="5985931" y="3235569"/>
            <a:ext cx="2396609" cy="221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42399" y="5422331"/>
            <a:ext cx="4367340" cy="62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72851" y="2096814"/>
            <a:ext cx="1688790" cy="239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7584" y="230667"/>
            <a:ext cx="755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경청해 주셔서 감사합니다</a:t>
            </a:r>
            <a:r>
              <a:rPr lang="en-US" altLang="ko-KR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.</a:t>
            </a:r>
            <a:endParaRPr lang="ko-KR" altLang="en-US" sz="4400" b="1" cap="all" dirty="0">
              <a:ln w="9000" cmpd="sng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+mn-ea"/>
              <a:ea typeface="+mn-ea"/>
            </a:endParaRPr>
          </a:p>
        </p:txBody>
      </p:sp>
      <p:pic>
        <p:nvPicPr>
          <p:cNvPr id="2052" name="Picture 4" descr="https://lh3.googleusercontent.com/AYTAsDKeusd0zKyXZz6k1CTZYD46i1wmIWg7_1HCldhc8x98s-Fue_uZQlBxaiqz0Oyl_kAp08ecW9WDgEvKDVkS3wn8UfHrWbEczoRCT8YjydlTBJZtBECH8qqBT8M5JPok2V6djpYJakP-UnN8oHLUU89zf88K8IUIP0YWq_l5cjk5WRmKN4qYqHD7xVVIGmK4JSYMgDTcsfza8aQwAKsQrQqtjhyoY6QfOcDcq1sPdV_tcw5vyUbcYgGf20CCg23LInDNeWq-0cp3XP9rQL0RokxOz8neq7hYBtuKTq9IPjcWjmri-2SRxs_LXj_a_IyoI6fLXu8_38Kak8tDCNV0y3VtQr9Ag5y7oQogofZX9cNuVB5Q8vUdW45gHMAJMErslHVB1B6jnRZ4SRGfO1FClWV9WM2pmxVY9nq96hY7LTGJbJ-sFgcIo8Z0pcFU9EkRLofP6jfq4dqHiRraT4pXV7cK_GeVZO8-RdnWdUChnHzVQ7IJn9ri7u6I7i8YN3bqp3j77VFJFaxx05JscBSufOeTR9mINlHeOmIKjnuzInOVxG-Ju8aDEr9PzM0PPvnKLYOYhvG6NRvhBJXvr3LzSsap5RK2sB4uGK7vCucekZTQ0Q=w1803-h1014-n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362" y="1158764"/>
            <a:ext cx="8549995" cy="480848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44361" y="5935711"/>
            <a:ext cx="1720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</a:rPr>
              <a:t>Haleakala, Nov. 18, 2016</a:t>
            </a:r>
            <a:endParaRPr lang="ko-KR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061" y="1087821"/>
            <a:ext cx="6769647" cy="4903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754413" y="717325"/>
            <a:ext cx="234597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i="1" dirty="0" smtClean="0"/>
              <a:t>인용</a:t>
            </a:r>
            <a:r>
              <a:rPr lang="en-US" altLang="ko-KR" sz="1400" i="1" dirty="0" smtClean="0"/>
              <a:t>: CAN-IMPLEMENT©</a:t>
            </a:r>
            <a:endParaRPr lang="ko-KR" alt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436096" y="410309"/>
            <a:ext cx="3456384" cy="714435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latin typeface="+mn-lt"/>
              </a:rPr>
              <a:t>ADAPTE process</a:t>
            </a:r>
            <a:endParaRPr lang="ko-KR" altLang="en-US" sz="3600" b="1" dirty="0">
              <a:latin typeface="+mn-lt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83" y="268940"/>
            <a:ext cx="4933520" cy="62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689" y="2260901"/>
            <a:ext cx="2448272" cy="317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179512" y="620688"/>
            <a:ext cx="8892480" cy="6336704"/>
            <a:chOff x="251520" y="332656"/>
            <a:chExt cx="8892480" cy="6336704"/>
          </a:xfrm>
        </p:grpSpPr>
        <p:graphicFrame>
          <p:nvGraphicFramePr>
            <p:cNvPr id="7" name="내용 개체 틀 3"/>
            <p:cNvGraphicFramePr>
              <a:graphicFrameLocks/>
            </p:cNvGraphicFramePr>
            <p:nvPr/>
          </p:nvGraphicFramePr>
          <p:xfrm>
            <a:off x="251520" y="332656"/>
            <a:ext cx="8892480" cy="63367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" name="그룹 7"/>
            <p:cNvGrpSpPr/>
            <p:nvPr/>
          </p:nvGrpSpPr>
          <p:grpSpPr>
            <a:xfrm>
              <a:off x="3282267" y="4027098"/>
              <a:ext cx="4807614" cy="571946"/>
              <a:chOff x="2871619" y="3303131"/>
              <a:chExt cx="2179287" cy="57194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871619" y="3303131"/>
                <a:ext cx="2179287" cy="57194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모서리가 둥근 직사각형 4"/>
              <p:cNvSpPr/>
              <p:nvPr/>
            </p:nvSpPr>
            <p:spPr>
              <a:xfrm>
                <a:off x="2888371" y="3319883"/>
                <a:ext cx="2145783" cy="538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</a:pPr>
                <a:r>
                  <a:rPr lang="en-US" altLang="ko-KR" sz="1100" kern="1200" dirty="0" smtClean="0"/>
                  <a:t>Consensus process</a:t>
                </a:r>
                <a:endParaRPr lang="ko-KR" altLang="en-US" sz="1100" kern="1200" dirty="0"/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3265345" y="4830203"/>
              <a:ext cx="4835047" cy="571946"/>
              <a:chOff x="2790112" y="4103856"/>
              <a:chExt cx="2342301" cy="5719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2790112" y="4103856"/>
                <a:ext cx="2342301" cy="57194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모서리가 둥근 직사각형 4"/>
              <p:cNvSpPr/>
              <p:nvPr/>
            </p:nvSpPr>
            <p:spPr>
              <a:xfrm>
                <a:off x="2806864" y="4120608"/>
                <a:ext cx="2308797" cy="538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</a:pPr>
                <a:r>
                  <a:rPr lang="ko-KR" altLang="en-US" sz="1100" kern="1200" dirty="0" smtClean="0">
                    <a:latin typeface="+mn-ea"/>
                  </a:rPr>
                  <a:t>내부</a:t>
                </a:r>
                <a:r>
                  <a:rPr lang="en-US" altLang="ko-KR" sz="1100" kern="1200" dirty="0" smtClean="0">
                    <a:latin typeface="+mn-ea"/>
                  </a:rPr>
                  <a:t>/</a:t>
                </a:r>
                <a:r>
                  <a:rPr lang="ko-KR" altLang="en-US" sz="1100" kern="1200" dirty="0" smtClean="0">
                    <a:latin typeface="+mn-ea"/>
                  </a:rPr>
                  <a:t>외부검토</a:t>
                </a:r>
                <a:endParaRPr lang="en-US" altLang="ko-KR" sz="1100" kern="1200" dirty="0" smtClean="0">
                  <a:latin typeface="+mn-ea"/>
                </a:endParaRPr>
              </a:p>
              <a:p>
                <a:pPr lvl="0" algn="ctr" defTabSz="488950" latinLnBrk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</a:pPr>
                <a:r>
                  <a:rPr lang="ko-KR" altLang="en-US" sz="1100" kern="1200" dirty="0" smtClean="0">
                    <a:latin typeface="+mn-ea"/>
                  </a:rPr>
                  <a:t>핵심검토결과의 반영</a:t>
                </a:r>
                <a:endParaRPr lang="ko-KR" altLang="en-US" sz="1100" kern="1200" dirty="0">
                  <a:latin typeface="+mn-ea"/>
                </a:endParaRPr>
              </a:p>
            </p:txBody>
          </p:sp>
        </p:grpSp>
        <p:grpSp>
          <p:nvGrpSpPr>
            <p:cNvPr id="5" name="그룹 13"/>
            <p:cNvGrpSpPr/>
            <p:nvPr/>
          </p:nvGrpSpPr>
          <p:grpSpPr>
            <a:xfrm>
              <a:off x="3271250" y="5633308"/>
              <a:ext cx="4818431" cy="571946"/>
              <a:chOff x="2790112" y="4904581"/>
              <a:chExt cx="2342301" cy="5719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2790112" y="4904581"/>
                <a:ext cx="2342301" cy="57194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모서리가 둥근 직사각형 4"/>
              <p:cNvSpPr/>
              <p:nvPr/>
            </p:nvSpPr>
            <p:spPr>
              <a:xfrm>
                <a:off x="2806864" y="4921333"/>
                <a:ext cx="2308797" cy="5384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</a:pPr>
                <a:r>
                  <a:rPr lang="ko-KR" altLang="en-US" sz="1100" kern="1200" dirty="0" smtClean="0">
                    <a:latin typeface="+mn-ea"/>
                  </a:rPr>
                  <a:t>인증</a:t>
                </a:r>
                <a:r>
                  <a:rPr lang="en-US" altLang="ko-KR" sz="1100" kern="1200" dirty="0" smtClean="0">
                    <a:latin typeface="+mn-ea"/>
                  </a:rPr>
                  <a:t>, </a:t>
                </a:r>
                <a:r>
                  <a:rPr lang="ko-KR" altLang="en-US" sz="1100" kern="1200" dirty="0" smtClean="0">
                    <a:latin typeface="+mn-ea"/>
                  </a:rPr>
                  <a:t>출판</a:t>
                </a:r>
                <a:r>
                  <a:rPr lang="en-US" altLang="ko-KR" sz="1100" kern="1200" dirty="0" smtClean="0">
                    <a:latin typeface="+mn-ea"/>
                  </a:rPr>
                  <a:t>, </a:t>
                </a:r>
                <a:r>
                  <a:rPr lang="ko-KR" altLang="en-US" sz="1100" kern="1200" dirty="0" smtClean="0">
                    <a:latin typeface="+mn-ea"/>
                  </a:rPr>
                  <a:t>보급</a:t>
                </a:r>
                <a:endParaRPr lang="en-US" altLang="ko-KR" sz="1100" kern="1200" dirty="0" smtClean="0">
                  <a:latin typeface="+mn-ea"/>
                </a:endParaRPr>
              </a:p>
              <a:p>
                <a:pPr lvl="0" algn="ctr" defTabSz="488950" latinLnBrk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</a:pPr>
                <a:r>
                  <a:rPr lang="ko-KR" altLang="en-US" sz="1100" kern="1200" dirty="0" smtClean="0">
                    <a:latin typeface="+mn-ea"/>
                  </a:rPr>
                  <a:t>권고안 실행의 모니터링</a:t>
                </a:r>
                <a:endParaRPr lang="ko-KR" altLang="en-US" sz="1100" kern="1200" dirty="0">
                  <a:latin typeface="+mn-ea"/>
                </a:endParaRPr>
              </a:p>
            </p:txBody>
          </p:sp>
        </p:grpSp>
      </p:grpSp>
      <p:grpSp>
        <p:nvGrpSpPr>
          <p:cNvPr id="6" name="그룹 17"/>
          <p:cNvGrpSpPr/>
          <p:nvPr/>
        </p:nvGrpSpPr>
        <p:grpSpPr>
          <a:xfrm>
            <a:off x="3259575" y="332656"/>
            <a:ext cx="2248529" cy="575350"/>
            <a:chOff x="3041002" y="1263825"/>
            <a:chExt cx="2248529" cy="57535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041002" y="1263825"/>
              <a:ext cx="2248529" cy="57535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23" name="모서리가 둥근 직사각형 4"/>
            <p:cNvSpPr/>
            <p:nvPr/>
          </p:nvSpPr>
          <p:spPr>
            <a:xfrm>
              <a:off x="3057853" y="1280676"/>
              <a:ext cx="2214827" cy="5416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altLang="ko-KR" sz="1600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 novo</a:t>
              </a:r>
              <a:endParaRPr lang="ko-KR" altLang="en-US" sz="1400" b="1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그룹 18"/>
          <p:cNvGrpSpPr/>
          <p:nvPr/>
        </p:nvGrpSpPr>
        <p:grpSpPr>
          <a:xfrm>
            <a:off x="5779855" y="332656"/>
            <a:ext cx="2248529" cy="575350"/>
            <a:chOff x="5573389" y="1263825"/>
            <a:chExt cx="2248529" cy="57535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573389" y="1263825"/>
              <a:ext cx="2248529" cy="57535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21" name="모서리가 둥근 직사각형 6"/>
            <p:cNvSpPr/>
            <p:nvPr/>
          </p:nvSpPr>
          <p:spPr>
            <a:xfrm>
              <a:off x="5590240" y="1280676"/>
              <a:ext cx="2214827" cy="5416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5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altLang="ko-KR" sz="1600" b="1" i="1" kern="12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Adaptation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9712" y="476672"/>
            <a:ext cx="5379999" cy="48936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de</a:t>
            </a:r>
            <a:r>
              <a:rPr lang="ko-KR" altLang="en-US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 </a:t>
            </a:r>
            <a:r>
              <a:rPr lang="en-US" altLang="ko-KR" sz="8000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novo</a:t>
            </a:r>
            <a:endParaRPr lang="en-US" altLang="ko-KR" sz="80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omic Sans MS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b="1" i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en-US" altLang="ko-KR" sz="8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mic Sans MS" pitchFamily="66" charset="0"/>
              </a:rPr>
              <a:t>adaptation</a:t>
            </a:r>
            <a:endParaRPr lang="en-US" altLang="ko-KR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829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질문부터 던지고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73339957"/>
              </p:ext>
            </p:extLst>
          </p:nvPr>
        </p:nvGraphicFramePr>
        <p:xfrm>
          <a:off x="323528" y="1124744"/>
          <a:ext cx="856895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6795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1221</Words>
  <Application>Microsoft Office PowerPoint</Application>
  <PresentationFormat>화면 슬라이드 쇼(4:3)</PresentationFormat>
  <Paragraphs>201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CPG adaptation</vt:lpstr>
      <vt:lpstr>임상진료지침(Clinical practice guideline)</vt:lpstr>
      <vt:lpstr>Why CPG...</vt:lpstr>
      <vt:lpstr>CPG, to be trustworthy… </vt:lpstr>
      <vt:lpstr>슬라이드 5</vt:lpstr>
      <vt:lpstr>ADAPTE process</vt:lpstr>
      <vt:lpstr>슬라이드 7</vt:lpstr>
      <vt:lpstr>슬라이드 8</vt:lpstr>
      <vt:lpstr>질문부터 던지고….</vt:lpstr>
      <vt:lpstr>Kaiser Permanente’s process for guideline development</vt:lpstr>
      <vt:lpstr>NHMRC, Australia</vt:lpstr>
      <vt:lpstr>Adaptation: 기존 진료지침 수용 개발</vt:lpstr>
      <vt:lpstr>슬라이드 13</vt:lpstr>
      <vt:lpstr>국내 사례</vt:lpstr>
      <vt:lpstr>임상영상 가이드라인 개발  adaptation process</vt:lpstr>
      <vt:lpstr>슬라이드 16</vt:lpstr>
      <vt:lpstr>슬라이드 17</vt:lpstr>
      <vt:lpstr>슬라이드 18</vt:lpstr>
      <vt:lpstr>Adaptation: 검색 예</vt:lpstr>
      <vt:lpstr>슬라이드 20</vt:lpstr>
      <vt:lpstr>평가와 선별</vt:lpstr>
      <vt:lpstr>슬라이드 22</vt:lpstr>
      <vt:lpstr>슬라이드 23</vt:lpstr>
      <vt:lpstr>슬라이드 24</vt:lpstr>
      <vt:lpstr>슬라이드 25</vt:lpstr>
      <vt:lpstr>슬라이드 26</vt:lpstr>
      <vt:lpstr>최신성 (currency)</vt:lpstr>
      <vt:lpstr>내용정리 평가 (content)-1</vt:lpstr>
      <vt:lpstr>내용정리 평가 (content)-2</vt:lpstr>
      <vt:lpstr>내용정리 평가 (content)-3</vt:lpstr>
      <vt:lpstr>슬라이드 31</vt:lpstr>
      <vt:lpstr>정리하고 평가 완료했는데….</vt:lpstr>
      <vt:lpstr>슬라이드 33</vt:lpstr>
      <vt:lpstr>슬라이드 34</vt:lpstr>
      <vt:lpstr>슬라이드 35</vt:lpstr>
      <vt:lpstr>Adaptation 사례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AGREE 2 평가기준</dc:title>
  <dc:creator>You K. Lee</dc:creator>
  <cp:lastModifiedBy>YouLee</cp:lastModifiedBy>
  <cp:revision>198</cp:revision>
  <dcterms:created xsi:type="dcterms:W3CDTF">2012-05-30T09:31:31Z</dcterms:created>
  <dcterms:modified xsi:type="dcterms:W3CDTF">2017-02-03T00:00:26Z</dcterms:modified>
</cp:coreProperties>
</file>